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3" r:id="rId1"/>
  </p:sldMasterIdLst>
  <p:notesMasterIdLst>
    <p:notesMasterId r:id="rId37"/>
  </p:notesMasterIdLst>
  <p:handoutMasterIdLst>
    <p:handoutMasterId r:id="rId38"/>
  </p:handoutMasterIdLst>
  <p:sldIdLst>
    <p:sldId id="268" r:id="rId2"/>
    <p:sldId id="387" r:id="rId3"/>
    <p:sldId id="460" r:id="rId4"/>
    <p:sldId id="468" r:id="rId5"/>
    <p:sldId id="462" r:id="rId6"/>
    <p:sldId id="464" r:id="rId7"/>
    <p:sldId id="465" r:id="rId8"/>
    <p:sldId id="466" r:id="rId9"/>
    <p:sldId id="469" r:id="rId10"/>
    <p:sldId id="467" r:id="rId11"/>
    <p:sldId id="471" r:id="rId12"/>
    <p:sldId id="470" r:id="rId13"/>
    <p:sldId id="480" r:id="rId14"/>
    <p:sldId id="472" r:id="rId15"/>
    <p:sldId id="473" r:id="rId16"/>
    <p:sldId id="474" r:id="rId17"/>
    <p:sldId id="475" r:id="rId18"/>
    <p:sldId id="476" r:id="rId19"/>
    <p:sldId id="477" r:id="rId20"/>
    <p:sldId id="478" r:id="rId21"/>
    <p:sldId id="479" r:id="rId22"/>
    <p:sldId id="481" r:id="rId23"/>
    <p:sldId id="482" r:id="rId24"/>
    <p:sldId id="483" r:id="rId25"/>
    <p:sldId id="484" r:id="rId26"/>
    <p:sldId id="485" r:id="rId27"/>
    <p:sldId id="486" r:id="rId28"/>
    <p:sldId id="487" r:id="rId29"/>
    <p:sldId id="488" r:id="rId30"/>
    <p:sldId id="489" r:id="rId31"/>
    <p:sldId id="490" r:id="rId32"/>
    <p:sldId id="491" r:id="rId33"/>
    <p:sldId id="492" r:id="rId34"/>
    <p:sldId id="428" r:id="rId35"/>
    <p:sldId id="452" r:id="rId36"/>
  </p:sldIdLst>
  <p:sldSz cx="9144000" cy="5143500" type="screen16x9"/>
  <p:notesSz cx="6797675" cy="9926638"/>
  <p:custDataLst>
    <p:tags r:id="rId39"/>
  </p:custDataLst>
  <p:defaultTextStyle>
    <a:defPPr>
      <a:defRPr lang="es-E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86" userDrawn="1">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5E5EE"/>
    <a:srgbClr val="D5E5EF"/>
    <a:srgbClr val="DEEBF4"/>
    <a:srgbClr val="EEF5F9"/>
    <a:srgbClr val="E9F2F7"/>
    <a:srgbClr val="D4E5F0"/>
    <a:srgbClr val="E7E6E6"/>
    <a:srgbClr val="FCE3D4"/>
    <a:srgbClr val="E389A0"/>
    <a:srgbClr val="FBD5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AF606853-7671-496A-8E4F-DF71F8EC918B}" styleName="Estilo oscuro 1 - Énfasis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Estilo oscuro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46F890A9-2807-4EBB-B81D-B2AA78EC7F39}" styleName="Estilo oscuro 2 - Énfasis 5/Énfasis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85BE263C-DBD7-4A20-BB59-AAB30ACAA65A}" styleName="Estilo medio 3 - Énfasis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EB9631B5-78F2-41C9-869B-9F39066F8104}" styleName="Estilo medio 3 - Énfasis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8EC20E35-A176-4012-BC5E-935CFFF8708E}" styleName="Estilo medio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82" autoAdjust="0"/>
    <p:restoredTop sz="94105" autoAdjust="0"/>
  </p:normalViewPr>
  <p:slideViewPr>
    <p:cSldViewPr snapToObjects="1" showGuides="1">
      <p:cViewPr varScale="1">
        <p:scale>
          <a:sx n="85" d="100"/>
          <a:sy n="85" d="100"/>
        </p:scale>
        <p:origin x="1404" y="60"/>
      </p:cViewPr>
      <p:guideLst>
        <p:guide orient="horz" pos="486"/>
        <p:guide pos="2880"/>
      </p:guideLst>
    </p:cSldViewPr>
  </p:slideViewPr>
  <p:notesTextViewPr>
    <p:cViewPr>
      <p:scale>
        <a:sx n="3" d="2"/>
        <a:sy n="3" d="2"/>
      </p:scale>
      <p:origin x="0" y="0"/>
    </p:cViewPr>
  </p:notesTextViewPr>
  <p:sorterViewPr>
    <p:cViewPr varScale="1">
      <p:scale>
        <a:sx n="100" d="100"/>
        <a:sy n="100" d="100"/>
      </p:scale>
      <p:origin x="0" y="-31240"/>
    </p:cViewPr>
  </p:sorterViewPr>
  <p:notesViewPr>
    <p:cSldViewPr snapToObjects="1" showGuides="1">
      <p:cViewPr varScale="1">
        <p:scale>
          <a:sx n="113" d="100"/>
          <a:sy n="113" d="100"/>
        </p:scale>
        <p:origin x="3608"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4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4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43.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44.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45.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46.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47.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48.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49.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0.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D5B29DC9-D08B-4949-81E2-39C6CEC68F6F}"/>
              </a:ext>
            </a:extLst>
          </p:cNvPr>
          <p:cNvSpPr>
            <a:spLocks noGrp="1"/>
          </p:cNvSpPr>
          <p:nvPr>
            <p:ph type="hdr" sz="quarter"/>
          </p:nvPr>
        </p:nvSpPr>
        <p:spPr>
          <a:xfrm>
            <a:off x="1" y="0"/>
            <a:ext cx="2945659" cy="498056"/>
          </a:xfrm>
          <a:prstGeom prst="rect">
            <a:avLst/>
          </a:prstGeom>
        </p:spPr>
        <p:txBody>
          <a:bodyPr vert="horz" lIns="92345" tIns="46173" rIns="92345" bIns="46173" rtlCol="0"/>
          <a:lstStyle>
            <a:lvl1pPr algn="l">
              <a:defRPr sz="1200"/>
            </a:lvl1pPr>
          </a:lstStyle>
          <a:p>
            <a:endParaRPr lang="es-ES" dirty="0">
              <a:latin typeface="Soho Gothic Pro Light" panose="020B0303030504020204" pitchFamily="34" charset="0"/>
            </a:endParaRPr>
          </a:p>
        </p:txBody>
      </p:sp>
      <p:sp>
        <p:nvSpPr>
          <p:cNvPr id="3" name="Marcador de fecha 2">
            <a:extLst>
              <a:ext uri="{FF2B5EF4-FFF2-40B4-BE49-F238E27FC236}">
                <a16:creationId xmlns:a16="http://schemas.microsoft.com/office/drawing/2014/main" id="{C99F9DC3-28BB-D94C-85E9-90396F03A580}"/>
              </a:ext>
            </a:extLst>
          </p:cNvPr>
          <p:cNvSpPr>
            <a:spLocks noGrp="1"/>
          </p:cNvSpPr>
          <p:nvPr>
            <p:ph type="dt" sz="quarter" idx="1"/>
          </p:nvPr>
        </p:nvSpPr>
        <p:spPr>
          <a:xfrm>
            <a:off x="3850444" y="0"/>
            <a:ext cx="2945659" cy="498056"/>
          </a:xfrm>
          <a:prstGeom prst="rect">
            <a:avLst/>
          </a:prstGeom>
        </p:spPr>
        <p:txBody>
          <a:bodyPr vert="horz" lIns="92345" tIns="46173" rIns="92345" bIns="46173" rtlCol="0"/>
          <a:lstStyle>
            <a:lvl1pPr algn="r">
              <a:defRPr sz="1200"/>
            </a:lvl1pPr>
          </a:lstStyle>
          <a:p>
            <a:fld id="{44FE4C93-B9AD-774B-B059-E1A53E3045D5}" type="datetimeFigureOut">
              <a:rPr lang="es-ES" smtClean="0">
                <a:latin typeface="Soho Gothic Pro Light" panose="020B0303030504020204" pitchFamily="34" charset="0"/>
              </a:rPr>
              <a:t>18/10/2018</a:t>
            </a:fld>
            <a:endParaRPr lang="es-ES" dirty="0">
              <a:latin typeface="Soho Gothic Pro Light" panose="020B0303030504020204" pitchFamily="34" charset="0"/>
            </a:endParaRPr>
          </a:p>
        </p:txBody>
      </p:sp>
      <p:sp>
        <p:nvSpPr>
          <p:cNvPr id="4" name="Marcador de pie de página 3">
            <a:extLst>
              <a:ext uri="{FF2B5EF4-FFF2-40B4-BE49-F238E27FC236}">
                <a16:creationId xmlns:a16="http://schemas.microsoft.com/office/drawing/2014/main" id="{FE33F6B1-C943-874F-81C8-5CB8F4F2E288}"/>
              </a:ext>
            </a:extLst>
          </p:cNvPr>
          <p:cNvSpPr>
            <a:spLocks noGrp="1"/>
          </p:cNvSpPr>
          <p:nvPr>
            <p:ph type="ftr" sz="quarter" idx="2"/>
          </p:nvPr>
        </p:nvSpPr>
        <p:spPr>
          <a:xfrm>
            <a:off x="1" y="9428585"/>
            <a:ext cx="2945659" cy="498055"/>
          </a:xfrm>
          <a:prstGeom prst="rect">
            <a:avLst/>
          </a:prstGeom>
        </p:spPr>
        <p:txBody>
          <a:bodyPr vert="horz" lIns="92345" tIns="46173" rIns="92345" bIns="46173" rtlCol="0" anchor="b"/>
          <a:lstStyle>
            <a:lvl1pPr algn="l">
              <a:defRPr sz="1200"/>
            </a:lvl1pPr>
          </a:lstStyle>
          <a:p>
            <a:endParaRPr lang="es-ES" dirty="0">
              <a:latin typeface="Soho Gothic Pro Light" panose="020B0303030504020204" pitchFamily="34" charset="0"/>
            </a:endParaRPr>
          </a:p>
        </p:txBody>
      </p:sp>
      <p:sp>
        <p:nvSpPr>
          <p:cNvPr id="5" name="Marcador de número de diapositiva 4">
            <a:extLst>
              <a:ext uri="{FF2B5EF4-FFF2-40B4-BE49-F238E27FC236}">
                <a16:creationId xmlns:a16="http://schemas.microsoft.com/office/drawing/2014/main" id="{CEB7C242-1592-974F-B931-024110D2C693}"/>
              </a:ext>
            </a:extLst>
          </p:cNvPr>
          <p:cNvSpPr>
            <a:spLocks noGrp="1"/>
          </p:cNvSpPr>
          <p:nvPr>
            <p:ph type="sldNum" sz="quarter" idx="3"/>
          </p:nvPr>
        </p:nvSpPr>
        <p:spPr>
          <a:xfrm>
            <a:off x="3850444" y="9428585"/>
            <a:ext cx="2945659" cy="498055"/>
          </a:xfrm>
          <a:prstGeom prst="rect">
            <a:avLst/>
          </a:prstGeom>
        </p:spPr>
        <p:txBody>
          <a:bodyPr vert="horz" lIns="92345" tIns="46173" rIns="92345" bIns="46173" rtlCol="0" anchor="b"/>
          <a:lstStyle>
            <a:lvl1pPr algn="r">
              <a:defRPr sz="1200"/>
            </a:lvl1pPr>
          </a:lstStyle>
          <a:p>
            <a:fld id="{13E42EBE-F2C8-DB4B-9CF8-781446FF5229}" type="slidenum">
              <a:rPr lang="es-ES" smtClean="0">
                <a:latin typeface="Soho Gothic Pro Light" panose="020B0303030504020204" pitchFamily="34" charset="0"/>
              </a:rPr>
              <a:t>‹Nº›</a:t>
            </a:fld>
            <a:endParaRPr lang="es-ES" dirty="0">
              <a:latin typeface="Soho Gothic Pro Light" panose="020B0303030504020204" pitchFamily="34" charset="0"/>
            </a:endParaRPr>
          </a:p>
        </p:txBody>
      </p:sp>
    </p:spTree>
    <p:extLst>
      <p:ext uri="{BB962C8B-B14F-4D97-AF65-F5344CB8AC3E}">
        <p14:creationId xmlns:p14="http://schemas.microsoft.com/office/powerpoint/2010/main" val="25085962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1" y="0"/>
            <a:ext cx="2945659" cy="498056"/>
          </a:xfrm>
          <a:prstGeom prst="rect">
            <a:avLst/>
          </a:prstGeom>
        </p:spPr>
        <p:txBody>
          <a:bodyPr vert="horz" lIns="92345" tIns="46173" rIns="92345" bIns="46173" rtlCol="0"/>
          <a:lstStyle>
            <a:lvl1pPr algn="l">
              <a:defRPr sz="1200">
                <a:latin typeface="Soho Gothic Pro Light" panose="020B0303030504020204" pitchFamily="34" charset="0"/>
              </a:defRPr>
            </a:lvl1pPr>
          </a:lstStyle>
          <a:p>
            <a:endParaRPr lang="es-ES" dirty="0"/>
          </a:p>
        </p:txBody>
      </p:sp>
      <p:sp>
        <p:nvSpPr>
          <p:cNvPr id="3" name="Marcador de fecha 2"/>
          <p:cNvSpPr>
            <a:spLocks noGrp="1"/>
          </p:cNvSpPr>
          <p:nvPr>
            <p:ph type="dt" idx="1"/>
          </p:nvPr>
        </p:nvSpPr>
        <p:spPr>
          <a:xfrm>
            <a:off x="3850444" y="0"/>
            <a:ext cx="2945659" cy="498056"/>
          </a:xfrm>
          <a:prstGeom prst="rect">
            <a:avLst/>
          </a:prstGeom>
        </p:spPr>
        <p:txBody>
          <a:bodyPr vert="horz" lIns="92345" tIns="46173" rIns="92345" bIns="46173" rtlCol="0"/>
          <a:lstStyle>
            <a:lvl1pPr algn="r">
              <a:defRPr sz="1200">
                <a:latin typeface="Soho Gothic Pro Light" panose="020B0303030504020204" pitchFamily="34" charset="0"/>
              </a:defRPr>
            </a:lvl1pPr>
          </a:lstStyle>
          <a:p>
            <a:fld id="{C82A976D-0EBD-E345-809C-21C952C27942}" type="datetimeFigureOut">
              <a:rPr lang="es-ES" smtClean="0"/>
              <a:pPr/>
              <a:t>18/10/2018</a:t>
            </a:fld>
            <a:endParaRPr lang="es-ES" dirty="0"/>
          </a:p>
        </p:txBody>
      </p:sp>
      <p:sp>
        <p:nvSpPr>
          <p:cNvPr id="4" name="Marcador de imagen de diapositiva 3"/>
          <p:cNvSpPr>
            <a:spLocks noGrp="1" noRot="1" noChangeAspect="1"/>
          </p:cNvSpPr>
          <p:nvPr>
            <p:ph type="sldImg" idx="2"/>
          </p:nvPr>
        </p:nvSpPr>
        <p:spPr>
          <a:xfrm>
            <a:off x="420688" y="1241425"/>
            <a:ext cx="5956300" cy="3349625"/>
          </a:xfrm>
          <a:prstGeom prst="rect">
            <a:avLst/>
          </a:prstGeom>
          <a:noFill/>
          <a:ln w="12700">
            <a:solidFill>
              <a:prstClr val="black"/>
            </a:solidFill>
          </a:ln>
        </p:spPr>
        <p:txBody>
          <a:bodyPr vert="horz" lIns="92345" tIns="46173" rIns="92345" bIns="46173" rtlCol="0" anchor="ctr"/>
          <a:lstStyle/>
          <a:p>
            <a:endParaRPr lang="es-ES" dirty="0"/>
          </a:p>
        </p:txBody>
      </p:sp>
      <p:sp>
        <p:nvSpPr>
          <p:cNvPr id="5" name="Marcador de notas 4"/>
          <p:cNvSpPr>
            <a:spLocks noGrp="1"/>
          </p:cNvSpPr>
          <p:nvPr>
            <p:ph type="body" sz="quarter" idx="3"/>
          </p:nvPr>
        </p:nvSpPr>
        <p:spPr>
          <a:xfrm>
            <a:off x="679768" y="4777196"/>
            <a:ext cx="5438140" cy="3908613"/>
          </a:xfrm>
          <a:prstGeom prst="rect">
            <a:avLst/>
          </a:prstGeom>
        </p:spPr>
        <p:txBody>
          <a:bodyPr vert="horz" lIns="92345" tIns="46173" rIns="92345" bIns="46173" rtlCol="0"/>
          <a:lstStyle/>
          <a:p>
            <a:r>
              <a:rPr lang="es-ES"/>
              <a:t>Editar los estilos de texto del patrón
Segundo nivel
Tercer nivel
Cuarto nivel
Quinto nivel</a:t>
            </a:r>
          </a:p>
        </p:txBody>
      </p:sp>
      <p:sp>
        <p:nvSpPr>
          <p:cNvPr id="6" name="Marcador de pie de página 5"/>
          <p:cNvSpPr>
            <a:spLocks noGrp="1"/>
          </p:cNvSpPr>
          <p:nvPr>
            <p:ph type="ftr" sz="quarter" idx="4"/>
          </p:nvPr>
        </p:nvSpPr>
        <p:spPr>
          <a:xfrm>
            <a:off x="1" y="9428585"/>
            <a:ext cx="2945659" cy="498055"/>
          </a:xfrm>
          <a:prstGeom prst="rect">
            <a:avLst/>
          </a:prstGeom>
        </p:spPr>
        <p:txBody>
          <a:bodyPr vert="horz" lIns="92345" tIns="46173" rIns="92345" bIns="46173" rtlCol="0" anchor="b"/>
          <a:lstStyle>
            <a:lvl1pPr algn="l">
              <a:defRPr sz="1200">
                <a:latin typeface="Soho Gothic Pro Light" panose="020B0303030504020204" pitchFamily="34" charset="0"/>
              </a:defRPr>
            </a:lvl1pPr>
          </a:lstStyle>
          <a:p>
            <a:endParaRPr lang="es-ES" dirty="0"/>
          </a:p>
        </p:txBody>
      </p:sp>
      <p:sp>
        <p:nvSpPr>
          <p:cNvPr id="7" name="Marcador de número de diapositiva 6"/>
          <p:cNvSpPr>
            <a:spLocks noGrp="1"/>
          </p:cNvSpPr>
          <p:nvPr>
            <p:ph type="sldNum" sz="quarter" idx="5"/>
          </p:nvPr>
        </p:nvSpPr>
        <p:spPr>
          <a:xfrm>
            <a:off x="3850444" y="9428585"/>
            <a:ext cx="2945659" cy="498055"/>
          </a:xfrm>
          <a:prstGeom prst="rect">
            <a:avLst/>
          </a:prstGeom>
        </p:spPr>
        <p:txBody>
          <a:bodyPr vert="horz" lIns="92345" tIns="46173" rIns="92345" bIns="46173" rtlCol="0" anchor="b"/>
          <a:lstStyle>
            <a:lvl1pPr algn="r">
              <a:defRPr sz="1200">
                <a:latin typeface="Soho Gothic Pro Light" panose="020B0303030504020204" pitchFamily="34" charset="0"/>
              </a:defRPr>
            </a:lvl1pPr>
          </a:lstStyle>
          <a:p>
            <a:fld id="{7001BFE9-5FDD-E045-9186-025D41341214}" type="slidenum">
              <a:rPr lang="es-ES" smtClean="0"/>
              <a:pPr/>
              <a:t>‹Nº›</a:t>
            </a:fld>
            <a:endParaRPr lang="es-ES" dirty="0"/>
          </a:p>
        </p:txBody>
      </p:sp>
    </p:spTree>
    <p:extLst>
      <p:ext uri="{BB962C8B-B14F-4D97-AF65-F5344CB8AC3E}">
        <p14:creationId xmlns:p14="http://schemas.microsoft.com/office/powerpoint/2010/main" val="7642323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Soho Gothic Pro Light" panose="020B0303030504020204" pitchFamily="34" charset="0"/>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tags" Target="../tags/tag4.xml"/><Relationship Id="rId7" Type="http://schemas.openxmlformats.org/officeDocument/2006/relationships/image" Target="../media/image5.png"/><Relationship Id="rId2" Type="http://schemas.openxmlformats.org/officeDocument/2006/relationships/tags" Target="../tags/tag3.xml"/><Relationship Id="rId1" Type="http://schemas.openxmlformats.org/officeDocument/2006/relationships/vmlDrawing" Target="../drawings/vmlDrawing2.vml"/><Relationship Id="rId6" Type="http://schemas.openxmlformats.org/officeDocument/2006/relationships/image" Target="../media/image6.emf"/><Relationship Id="rId5" Type="http://schemas.openxmlformats.org/officeDocument/2006/relationships/oleObject" Target="../embeddings/oleObject2.bin"/><Relationship Id="rId4"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tags" Target="../tags/tag6.xml"/><Relationship Id="rId7" Type="http://schemas.openxmlformats.org/officeDocument/2006/relationships/image" Target="../media/image4.emf"/><Relationship Id="rId2" Type="http://schemas.openxmlformats.org/officeDocument/2006/relationships/tags" Target="../tags/tag5.xml"/><Relationship Id="rId1" Type="http://schemas.openxmlformats.org/officeDocument/2006/relationships/vmlDrawing" Target="../drawings/vmlDrawing3.vml"/><Relationship Id="rId6" Type="http://schemas.openxmlformats.org/officeDocument/2006/relationships/image" Target="../media/image6.emf"/><Relationship Id="rId5" Type="http://schemas.openxmlformats.org/officeDocument/2006/relationships/oleObject" Target="../embeddings/oleObject3.bin"/><Relationship Id="rId4"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vmlDrawing" Target="../drawings/vmlDrawing4.vml"/><Relationship Id="rId6" Type="http://schemas.openxmlformats.org/officeDocument/2006/relationships/image" Target="../media/image6.emf"/><Relationship Id="rId5" Type="http://schemas.openxmlformats.org/officeDocument/2006/relationships/oleObject" Target="../embeddings/oleObject4.bin"/><Relationship Id="rId4"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tags" Target="../tags/tag10.xml"/><Relationship Id="rId7" Type="http://schemas.openxmlformats.org/officeDocument/2006/relationships/image" Target="../media/image4.emf"/><Relationship Id="rId2" Type="http://schemas.openxmlformats.org/officeDocument/2006/relationships/tags" Target="../tags/tag9.xml"/><Relationship Id="rId1" Type="http://schemas.openxmlformats.org/officeDocument/2006/relationships/vmlDrawing" Target="../drawings/vmlDrawing5.vml"/><Relationship Id="rId6" Type="http://schemas.openxmlformats.org/officeDocument/2006/relationships/image" Target="../media/image6.emf"/><Relationship Id="rId5" Type="http://schemas.openxmlformats.org/officeDocument/2006/relationships/oleObject" Target="../embeddings/oleObject5.bin"/><Relationship Id="rId4"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vmlDrawing" Target="../drawings/vmlDrawing6.vml"/><Relationship Id="rId6" Type="http://schemas.openxmlformats.org/officeDocument/2006/relationships/image" Target="../media/image6.emf"/><Relationship Id="rId5" Type="http://schemas.openxmlformats.org/officeDocument/2006/relationships/oleObject" Target="../embeddings/oleObject6.bin"/><Relationship Id="rId4"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tags" Target="../tags/tag14.xml"/><Relationship Id="rId7" Type="http://schemas.openxmlformats.org/officeDocument/2006/relationships/image" Target="../media/image4.emf"/><Relationship Id="rId2" Type="http://schemas.openxmlformats.org/officeDocument/2006/relationships/tags" Target="../tags/tag13.xml"/><Relationship Id="rId1" Type="http://schemas.openxmlformats.org/officeDocument/2006/relationships/vmlDrawing" Target="../drawings/vmlDrawing7.vml"/><Relationship Id="rId6" Type="http://schemas.openxmlformats.org/officeDocument/2006/relationships/image" Target="../media/image6.emf"/><Relationship Id="rId5" Type="http://schemas.openxmlformats.org/officeDocument/2006/relationships/oleObject" Target="../embeddings/oleObject7.bin"/><Relationship Id="rId4"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vmlDrawing" Target="../drawings/vmlDrawing8.vml"/><Relationship Id="rId6" Type="http://schemas.openxmlformats.org/officeDocument/2006/relationships/image" Target="../media/image6.emf"/><Relationship Id="rId5" Type="http://schemas.openxmlformats.org/officeDocument/2006/relationships/oleObject" Target="../embeddings/oleObject8.bin"/><Relationship Id="rId4"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image" Target="../media/image4.emf"/><Relationship Id="rId2" Type="http://schemas.openxmlformats.org/officeDocument/2006/relationships/tags" Target="../tags/tag17.xml"/><Relationship Id="rId1" Type="http://schemas.openxmlformats.org/officeDocument/2006/relationships/vmlDrawing" Target="../drawings/vmlDrawing9.vml"/><Relationship Id="rId6" Type="http://schemas.openxmlformats.org/officeDocument/2006/relationships/image" Target="../media/image6.emf"/><Relationship Id="rId5" Type="http://schemas.openxmlformats.org/officeDocument/2006/relationships/oleObject" Target="../embeddings/oleObject9.bin"/><Relationship Id="rId4"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vmlDrawing" Target="../drawings/vmlDrawing10.vml"/><Relationship Id="rId6" Type="http://schemas.openxmlformats.org/officeDocument/2006/relationships/image" Target="../media/image6.emf"/><Relationship Id="rId5" Type="http://schemas.openxmlformats.org/officeDocument/2006/relationships/oleObject" Target="../embeddings/oleObject10.bin"/><Relationship Id="rId4"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tags" Target="../tags/tag22.xml"/><Relationship Id="rId7" Type="http://schemas.openxmlformats.org/officeDocument/2006/relationships/image" Target="../media/image4.emf"/><Relationship Id="rId2" Type="http://schemas.openxmlformats.org/officeDocument/2006/relationships/tags" Target="../tags/tag21.xml"/><Relationship Id="rId1" Type="http://schemas.openxmlformats.org/officeDocument/2006/relationships/vmlDrawing" Target="../drawings/vmlDrawing11.vml"/><Relationship Id="rId6" Type="http://schemas.openxmlformats.org/officeDocument/2006/relationships/image" Target="../media/image6.emf"/><Relationship Id="rId5" Type="http://schemas.openxmlformats.org/officeDocument/2006/relationships/oleObject" Target="../embeddings/oleObject11.bin"/><Relationship Id="rId4"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vmlDrawing" Target="../drawings/vmlDrawing12.vml"/><Relationship Id="rId6" Type="http://schemas.openxmlformats.org/officeDocument/2006/relationships/image" Target="../media/image6.emf"/><Relationship Id="rId5" Type="http://schemas.openxmlformats.org/officeDocument/2006/relationships/oleObject" Target="../embeddings/oleObject12.bin"/><Relationship Id="rId4"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tags" Target="../tags/tag26.xml"/><Relationship Id="rId7" Type="http://schemas.openxmlformats.org/officeDocument/2006/relationships/image" Target="../media/image4.emf"/><Relationship Id="rId2" Type="http://schemas.openxmlformats.org/officeDocument/2006/relationships/tags" Target="../tags/tag25.xml"/><Relationship Id="rId1" Type="http://schemas.openxmlformats.org/officeDocument/2006/relationships/vmlDrawing" Target="../drawings/vmlDrawing13.vml"/><Relationship Id="rId6" Type="http://schemas.openxmlformats.org/officeDocument/2006/relationships/image" Target="../media/image6.emf"/><Relationship Id="rId5" Type="http://schemas.openxmlformats.org/officeDocument/2006/relationships/oleObject" Target="../embeddings/oleObject13.bin"/><Relationship Id="rId4"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vmlDrawing" Target="../drawings/vmlDrawing14.vml"/><Relationship Id="rId6" Type="http://schemas.openxmlformats.org/officeDocument/2006/relationships/image" Target="../media/image6.emf"/><Relationship Id="rId5" Type="http://schemas.openxmlformats.org/officeDocument/2006/relationships/oleObject" Target="../embeddings/oleObject14.bin"/><Relationship Id="rId4"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tags" Target="../tags/tag30.xml"/><Relationship Id="rId7" Type="http://schemas.openxmlformats.org/officeDocument/2006/relationships/image" Target="../media/image4.emf"/><Relationship Id="rId2" Type="http://schemas.openxmlformats.org/officeDocument/2006/relationships/tags" Target="../tags/tag29.xml"/><Relationship Id="rId1" Type="http://schemas.openxmlformats.org/officeDocument/2006/relationships/vmlDrawing" Target="../drawings/vmlDrawing15.vml"/><Relationship Id="rId6" Type="http://schemas.openxmlformats.org/officeDocument/2006/relationships/image" Target="../media/image6.emf"/><Relationship Id="rId5" Type="http://schemas.openxmlformats.org/officeDocument/2006/relationships/oleObject" Target="../embeddings/oleObject15.bin"/><Relationship Id="rId4"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vmlDrawing" Target="../drawings/vmlDrawing16.vml"/><Relationship Id="rId6" Type="http://schemas.openxmlformats.org/officeDocument/2006/relationships/image" Target="../media/image6.emf"/><Relationship Id="rId5" Type="http://schemas.openxmlformats.org/officeDocument/2006/relationships/oleObject" Target="../embeddings/oleObject16.bin"/><Relationship Id="rId4"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vmlDrawing" Target="../drawings/vmlDrawing17.vml"/><Relationship Id="rId6" Type="http://schemas.openxmlformats.org/officeDocument/2006/relationships/image" Target="../media/image3.emf"/><Relationship Id="rId5" Type="http://schemas.openxmlformats.org/officeDocument/2006/relationships/oleObject" Target="../embeddings/oleObject17.bin"/><Relationship Id="rId4"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vmlDrawing" Target="../drawings/vmlDrawing18.vml"/><Relationship Id="rId6" Type="http://schemas.openxmlformats.org/officeDocument/2006/relationships/image" Target="../media/image3.emf"/><Relationship Id="rId5" Type="http://schemas.openxmlformats.org/officeDocument/2006/relationships/oleObject" Target="../embeddings/oleObject18.bin"/><Relationship Id="rId4"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xml"/><Relationship Id="rId1" Type="http://schemas.openxmlformats.org/officeDocument/2006/relationships/vmlDrawing" Target="../drawings/vmlDrawing1.vml"/><Relationship Id="rId6" Type="http://schemas.openxmlformats.org/officeDocument/2006/relationships/image" Target="../media/image4.emf"/><Relationship Id="rId5" Type="http://schemas.openxmlformats.org/officeDocument/2006/relationships/image" Target="../media/image3.emf"/><Relationship Id="rId4" Type="http://schemas.openxmlformats.org/officeDocument/2006/relationships/oleObject" Target="../embeddings/oleObject1.bin"/></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 Portada Foto">
    <p:spTree>
      <p:nvGrpSpPr>
        <p:cNvPr id="1" name=""/>
        <p:cNvGrpSpPr/>
        <p:nvPr/>
      </p:nvGrpSpPr>
      <p:grpSpPr>
        <a:xfrm>
          <a:off x="0" y="0"/>
          <a:ext cx="0" cy="0"/>
          <a:chOff x="0" y="0"/>
          <a:chExt cx="0" cy="0"/>
        </a:xfrm>
      </p:grpSpPr>
      <p:sp>
        <p:nvSpPr>
          <p:cNvPr id="7" name="Marcador de posición de imagen 6">
            <a:extLst>
              <a:ext uri="{FF2B5EF4-FFF2-40B4-BE49-F238E27FC236}">
                <a16:creationId xmlns:a16="http://schemas.microsoft.com/office/drawing/2014/main" id="{B687104C-16D4-5049-93EC-3E0017E53BB5}"/>
              </a:ext>
            </a:extLst>
          </p:cNvPr>
          <p:cNvSpPr>
            <a:spLocks noGrp="1"/>
          </p:cNvSpPr>
          <p:nvPr>
            <p:ph type="pic" sz="quarter" idx="14"/>
          </p:nvPr>
        </p:nvSpPr>
        <p:spPr>
          <a:xfrm>
            <a:off x="0" y="0"/>
            <a:ext cx="9144000" cy="5158061"/>
          </a:xfrm>
          <a:prstGeom prst="rect">
            <a:avLst/>
          </a:prstGeom>
        </p:spPr>
        <p:txBody>
          <a:bodyPr anchor="t"/>
          <a:lstStyle>
            <a:lvl1pPr marL="0" indent="0" algn="ctr">
              <a:buNone/>
              <a:defRPr/>
            </a:lvl1pPr>
          </a:lstStyle>
          <a:p>
            <a:r>
              <a:rPr lang="es-ES"/>
              <a:t>Haga clic en el icono para agregar una imagen</a:t>
            </a:r>
            <a:endParaRPr lang="es-ES" dirty="0"/>
          </a:p>
        </p:txBody>
      </p:sp>
      <p:sp>
        <p:nvSpPr>
          <p:cNvPr id="10" name="Marcador de contenido 10">
            <a:extLst>
              <a:ext uri="{FF2B5EF4-FFF2-40B4-BE49-F238E27FC236}">
                <a16:creationId xmlns:a16="http://schemas.microsoft.com/office/drawing/2014/main" id="{B06D5AB3-85F3-6041-8CF2-938E10DAFE64}"/>
              </a:ext>
            </a:extLst>
          </p:cNvPr>
          <p:cNvSpPr>
            <a:spLocks noGrp="1"/>
          </p:cNvSpPr>
          <p:nvPr>
            <p:ph sz="quarter" idx="10" hasCustomPrompt="1"/>
          </p:nvPr>
        </p:nvSpPr>
        <p:spPr>
          <a:xfrm>
            <a:off x="252001" y="287691"/>
            <a:ext cx="2794000" cy="161082"/>
          </a:xfrm>
          <a:prstGeom prst="rect">
            <a:avLst/>
          </a:prstGeom>
        </p:spPr>
        <p:txBody>
          <a:bodyPr lIns="0" tIns="0" rIns="0" bIns="0"/>
          <a:lstStyle>
            <a:lvl1pPr marL="0" indent="0">
              <a:buNone/>
              <a:defRPr sz="1400"/>
            </a:lvl1pPr>
          </a:lstStyle>
          <a:p>
            <a:r>
              <a:rPr lang="es-ES" dirty="0"/>
              <a:t>Editar el subtitulo de presentación 
</a:t>
            </a:r>
          </a:p>
        </p:txBody>
      </p:sp>
      <p:sp>
        <p:nvSpPr>
          <p:cNvPr id="6" name="Marcador de contenido 10">
            <a:extLst>
              <a:ext uri="{FF2B5EF4-FFF2-40B4-BE49-F238E27FC236}">
                <a16:creationId xmlns:a16="http://schemas.microsoft.com/office/drawing/2014/main" id="{0ED2E0BC-0F09-B942-97D8-1F9D0BA0C15C}"/>
              </a:ext>
            </a:extLst>
          </p:cNvPr>
          <p:cNvSpPr>
            <a:spLocks noGrp="1"/>
          </p:cNvSpPr>
          <p:nvPr>
            <p:ph sz="quarter" idx="12" hasCustomPrompt="1"/>
          </p:nvPr>
        </p:nvSpPr>
        <p:spPr>
          <a:xfrm>
            <a:off x="252001" y="516929"/>
            <a:ext cx="2794000" cy="119614"/>
          </a:xfrm>
          <a:prstGeom prst="rect">
            <a:avLst/>
          </a:prstGeom>
        </p:spPr>
        <p:txBody>
          <a:bodyPr lIns="0" tIns="0" rIns="0" bIns="0"/>
          <a:lstStyle>
            <a:lvl1pPr marL="0" indent="0">
              <a:buNone/>
              <a:defRPr sz="1000"/>
            </a:lvl1pPr>
          </a:lstStyle>
          <a:p>
            <a:r>
              <a:rPr lang="es-ES" dirty="0"/>
              <a:t>Lugar. 00.00.0000</a:t>
            </a:r>
          </a:p>
        </p:txBody>
      </p:sp>
      <p:sp>
        <p:nvSpPr>
          <p:cNvPr id="3" name="Marcador de posición de imagen 2">
            <a:extLst>
              <a:ext uri="{FF2B5EF4-FFF2-40B4-BE49-F238E27FC236}">
                <a16:creationId xmlns:a16="http://schemas.microsoft.com/office/drawing/2014/main" id="{915FE453-3A51-064C-9757-E79594281FF1}"/>
              </a:ext>
            </a:extLst>
          </p:cNvPr>
          <p:cNvSpPr>
            <a:spLocks noGrp="1"/>
          </p:cNvSpPr>
          <p:nvPr>
            <p:ph type="pic" sz="quarter" idx="13" hasCustomPrompt="1"/>
          </p:nvPr>
        </p:nvSpPr>
        <p:spPr>
          <a:xfrm>
            <a:off x="252000" y="739775"/>
            <a:ext cx="1349375" cy="479425"/>
          </a:xfrm>
          <a:prstGeom prst="rect">
            <a:avLst/>
          </a:prstGeom>
        </p:spPr>
        <p:txBody>
          <a:bodyPr anchor="ctr"/>
          <a:lstStyle>
            <a:lvl1pPr marL="0" indent="0" algn="ctr">
              <a:buNone/>
              <a:defRPr sz="1000"/>
            </a:lvl1pPr>
          </a:lstStyle>
          <a:p>
            <a:r>
              <a:rPr lang="es-ES" dirty="0"/>
              <a:t>Logo cliente</a:t>
            </a:r>
          </a:p>
        </p:txBody>
      </p:sp>
      <p:sp>
        <p:nvSpPr>
          <p:cNvPr id="8" name="Title Placeholder 1">
            <a:extLst>
              <a:ext uri="{FF2B5EF4-FFF2-40B4-BE49-F238E27FC236}">
                <a16:creationId xmlns:a16="http://schemas.microsoft.com/office/drawing/2014/main" id="{7EA230A8-2396-C04E-BA7D-6A765043E110}"/>
              </a:ext>
            </a:extLst>
          </p:cNvPr>
          <p:cNvSpPr>
            <a:spLocks noGrp="1"/>
          </p:cNvSpPr>
          <p:nvPr>
            <p:ph type="title" hasCustomPrompt="1"/>
          </p:nvPr>
        </p:nvSpPr>
        <p:spPr>
          <a:xfrm>
            <a:off x="3404965" y="2154808"/>
            <a:ext cx="4970108" cy="1236256"/>
          </a:xfrm>
          <a:prstGeom prst="rect">
            <a:avLst/>
          </a:prstGeom>
        </p:spPr>
        <p:txBody>
          <a:bodyPr vert="horz" lIns="0" tIns="0" rIns="0" bIns="0" rtlCol="0" anchor="t">
            <a:noAutofit/>
          </a:bodyPr>
          <a:lstStyle>
            <a:lvl1pPr>
              <a:defRPr sz="4500"/>
            </a:lvl1pPr>
          </a:lstStyle>
          <a:p>
            <a:r>
              <a:rPr lang="es-ES" dirty="0"/>
              <a:t>Haga clic para el título principal</a:t>
            </a:r>
            <a:endParaRPr lang="en-US" dirty="0"/>
          </a:p>
        </p:txBody>
      </p:sp>
    </p:spTree>
    <p:extLst>
      <p:ext uri="{BB962C8B-B14F-4D97-AF65-F5344CB8AC3E}">
        <p14:creationId xmlns:p14="http://schemas.microsoft.com/office/powerpoint/2010/main" val="283512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Separata n1. Naranja">
    <p:spTree>
      <p:nvGrpSpPr>
        <p:cNvPr id="1" name=""/>
        <p:cNvGrpSpPr/>
        <p:nvPr/>
      </p:nvGrpSpPr>
      <p:grpSpPr>
        <a:xfrm>
          <a:off x="0" y="0"/>
          <a:ext cx="0" cy="0"/>
          <a:chOff x="0" y="0"/>
          <a:chExt cx="0" cy="0"/>
        </a:xfrm>
      </p:grpSpPr>
      <p:sp>
        <p:nvSpPr>
          <p:cNvPr id="5" name="Forma libre 4">
            <a:extLst>
              <a:ext uri="{FF2B5EF4-FFF2-40B4-BE49-F238E27FC236}">
                <a16:creationId xmlns:a16="http://schemas.microsoft.com/office/drawing/2014/main" id="{93EB5CC0-893F-7E43-ABEC-FF257A4D7B5E}"/>
              </a:ext>
            </a:extLst>
          </p:cNvPr>
          <p:cNvSpPr/>
          <p:nvPr userDrawn="1"/>
        </p:nvSpPr>
        <p:spPr>
          <a:xfrm>
            <a:off x="5593080" y="30480"/>
            <a:ext cx="3589020" cy="5151120"/>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89020" h="5151120">
                <a:moveTo>
                  <a:pt x="15240" y="5090160"/>
                </a:moveTo>
                <a:lnTo>
                  <a:pt x="15240" y="1021080"/>
                </a:lnTo>
                <a:lnTo>
                  <a:pt x="3589020" y="0"/>
                </a:lnTo>
                <a:lnTo>
                  <a:pt x="3589020" y="5151120"/>
                </a:lnTo>
                <a:lnTo>
                  <a:pt x="0" y="5151120"/>
                </a:lnTo>
                <a:lnTo>
                  <a:pt x="15240" y="509016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Marcador de contenido 10">
            <a:extLst>
              <a:ext uri="{FF2B5EF4-FFF2-40B4-BE49-F238E27FC236}">
                <a16:creationId xmlns:a16="http://schemas.microsoft.com/office/drawing/2014/main" id="{B06D5AB3-85F3-6041-8CF2-938E10DAFE64}"/>
              </a:ext>
            </a:extLst>
          </p:cNvPr>
          <p:cNvSpPr>
            <a:spLocks noGrp="1"/>
          </p:cNvSpPr>
          <p:nvPr>
            <p:ph sz="quarter" idx="10" hasCustomPrompt="1"/>
          </p:nvPr>
        </p:nvSpPr>
        <p:spPr>
          <a:xfrm>
            <a:off x="252000" y="2828006"/>
            <a:ext cx="4238624" cy="860073"/>
          </a:xfrm>
          <a:prstGeom prst="rect">
            <a:avLst/>
          </a:prstGeom>
        </p:spPr>
        <p:txBody>
          <a:bodyPr lIns="0" tIns="0" rIns="0" bIns="0"/>
          <a:lstStyle>
            <a:lvl1pPr>
              <a:defRPr lang="es-ES" sz="1400" dirty="0"/>
            </a:lvl1pPr>
          </a:lstStyle>
          <a:p>
            <a:pPr marL="0" lvl="0" indent="0">
              <a:lnSpc>
                <a:spcPct val="100000"/>
              </a:lnSpc>
              <a:spcBef>
                <a:spcPts val="600"/>
              </a:spcBef>
              <a:buNone/>
            </a:pPr>
            <a:r>
              <a:rPr lang="es-ES" dirty="0"/>
              <a:t>Editar el subtitulo 
</a:t>
            </a:r>
          </a:p>
        </p:txBody>
      </p:sp>
      <p:sp>
        <p:nvSpPr>
          <p:cNvPr id="8" name="Title Placeholder 1">
            <a:extLst>
              <a:ext uri="{FF2B5EF4-FFF2-40B4-BE49-F238E27FC236}">
                <a16:creationId xmlns:a16="http://schemas.microsoft.com/office/drawing/2014/main" id="{7EA230A8-2396-C04E-BA7D-6A765043E110}"/>
              </a:ext>
            </a:extLst>
          </p:cNvPr>
          <p:cNvSpPr>
            <a:spLocks noGrp="1"/>
          </p:cNvSpPr>
          <p:nvPr>
            <p:ph type="title" hasCustomPrompt="1"/>
          </p:nvPr>
        </p:nvSpPr>
        <p:spPr>
          <a:xfrm>
            <a:off x="252000" y="1194688"/>
            <a:ext cx="5289455" cy="1236256"/>
          </a:xfrm>
          <a:prstGeom prst="rect">
            <a:avLst/>
          </a:prstGeom>
        </p:spPr>
        <p:txBody>
          <a:bodyPr vert="horz" lIns="0" tIns="0" rIns="0" bIns="0" rtlCol="0" anchor="t">
            <a:noAutofit/>
          </a:bodyPr>
          <a:lstStyle>
            <a:lvl1pPr>
              <a:defRPr sz="3200">
                <a:solidFill>
                  <a:schemeClr val="tx1"/>
                </a:solidFill>
              </a:defRPr>
            </a:lvl1pPr>
          </a:lstStyle>
          <a:p>
            <a:r>
              <a:rPr lang="es-ES" dirty="0"/>
              <a:t>Haga clic para título separata de nivel 1</a:t>
            </a:r>
            <a:endParaRPr lang="en-US" dirty="0"/>
          </a:p>
        </p:txBody>
      </p:sp>
      <p:sp>
        <p:nvSpPr>
          <p:cNvPr id="14" name="Marcador de contenido 2">
            <a:extLst>
              <a:ext uri="{FF2B5EF4-FFF2-40B4-BE49-F238E27FC236}">
                <a16:creationId xmlns:a16="http://schemas.microsoft.com/office/drawing/2014/main" id="{916D4C14-6CFE-7A40-86A8-480510420770}"/>
              </a:ext>
            </a:extLst>
          </p:cNvPr>
          <p:cNvSpPr>
            <a:spLocks noGrp="1"/>
          </p:cNvSpPr>
          <p:nvPr>
            <p:ph sz="quarter" idx="11" hasCustomPrompt="1"/>
          </p:nvPr>
        </p:nvSpPr>
        <p:spPr>
          <a:xfrm>
            <a:off x="6061075" y="1127427"/>
            <a:ext cx="2800985" cy="1516379"/>
          </a:xfrm>
          <a:prstGeom prst="rect">
            <a:avLst/>
          </a:prstGeom>
        </p:spPr>
        <p:txBody>
          <a:bodyPr/>
          <a:lstStyle>
            <a:lvl1pPr marL="0" indent="0" algn="ctr">
              <a:buNone/>
              <a:defRPr sz="12000">
                <a:solidFill>
                  <a:schemeClr val="bg1"/>
                </a:solidFill>
                <a:latin typeface="Playfair Display" pitchFamily="2" charset="77"/>
              </a:defRPr>
            </a:lvl1pPr>
          </a:lstStyle>
          <a:p>
            <a:r>
              <a:rPr lang="es-ES" dirty="0"/>
              <a:t>Nº</a:t>
            </a:r>
          </a:p>
        </p:txBody>
      </p:sp>
      <p:sp>
        <p:nvSpPr>
          <p:cNvPr id="11" name="Slide Number Placeholder 5">
            <a:extLst>
              <a:ext uri="{FF2B5EF4-FFF2-40B4-BE49-F238E27FC236}">
                <a16:creationId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pic>
        <p:nvPicPr>
          <p:cNvPr id="15" name="Imagen 14"/>
          <p:cNvPicPr>
            <a:picLocks noChangeAspect="1"/>
          </p:cNvPicPr>
          <p:nvPr userDrawn="1"/>
        </p:nvPicPr>
        <p:blipFill>
          <a:blip r:embed="rId2">
            <a:lum bright="100000" contrast="-70000"/>
          </a:blip>
          <a:stretch>
            <a:fillRect/>
          </a:stretch>
        </p:blipFill>
        <p:spPr>
          <a:xfrm>
            <a:off x="6665441" y="4905400"/>
            <a:ext cx="858887" cy="186630"/>
          </a:xfrm>
          <a:prstGeom prst="rect">
            <a:avLst/>
          </a:prstGeom>
        </p:spPr>
      </p:pic>
      <p:sp>
        <p:nvSpPr>
          <p:cNvPr id="9" name="Freeform 5">
            <a:extLst>
              <a:ext uri="{FF2B5EF4-FFF2-40B4-BE49-F238E27FC236}">
                <a16:creationId xmlns:a16="http://schemas.microsoft.com/office/drawing/2014/main" id="{26E4C2C5-0D36-E34C-9E34-75AB96E1F27C}"/>
              </a:ext>
            </a:extLst>
          </p:cNvPr>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15282007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Separata n1. Rojo">
    <p:spTree>
      <p:nvGrpSpPr>
        <p:cNvPr id="1" name=""/>
        <p:cNvGrpSpPr/>
        <p:nvPr/>
      </p:nvGrpSpPr>
      <p:grpSpPr>
        <a:xfrm>
          <a:off x="0" y="0"/>
          <a:ext cx="0" cy="0"/>
          <a:chOff x="0" y="0"/>
          <a:chExt cx="0" cy="0"/>
        </a:xfrm>
      </p:grpSpPr>
      <p:sp>
        <p:nvSpPr>
          <p:cNvPr id="5" name="Forma libre 4">
            <a:extLst>
              <a:ext uri="{FF2B5EF4-FFF2-40B4-BE49-F238E27FC236}">
                <a16:creationId xmlns:a16="http://schemas.microsoft.com/office/drawing/2014/main" id="{93EB5CC0-893F-7E43-ABEC-FF257A4D7B5E}"/>
              </a:ext>
            </a:extLst>
          </p:cNvPr>
          <p:cNvSpPr/>
          <p:nvPr userDrawn="1"/>
        </p:nvSpPr>
        <p:spPr>
          <a:xfrm>
            <a:off x="5593080" y="30480"/>
            <a:ext cx="3589020" cy="5151120"/>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89020" h="5151120">
                <a:moveTo>
                  <a:pt x="15240" y="5090160"/>
                </a:moveTo>
                <a:lnTo>
                  <a:pt x="15240" y="1021080"/>
                </a:lnTo>
                <a:lnTo>
                  <a:pt x="3589020" y="0"/>
                </a:lnTo>
                <a:lnTo>
                  <a:pt x="3589020" y="5151120"/>
                </a:lnTo>
                <a:lnTo>
                  <a:pt x="0" y="5151120"/>
                </a:lnTo>
                <a:lnTo>
                  <a:pt x="15240" y="509016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Marcador de contenido 10">
            <a:extLst>
              <a:ext uri="{FF2B5EF4-FFF2-40B4-BE49-F238E27FC236}">
                <a16:creationId xmlns:a16="http://schemas.microsoft.com/office/drawing/2014/main" id="{B06D5AB3-85F3-6041-8CF2-938E10DAFE64}"/>
              </a:ext>
            </a:extLst>
          </p:cNvPr>
          <p:cNvSpPr>
            <a:spLocks noGrp="1"/>
          </p:cNvSpPr>
          <p:nvPr>
            <p:ph sz="quarter" idx="10" hasCustomPrompt="1"/>
          </p:nvPr>
        </p:nvSpPr>
        <p:spPr>
          <a:xfrm>
            <a:off x="252000" y="2828006"/>
            <a:ext cx="4238624" cy="860073"/>
          </a:xfrm>
          <a:prstGeom prst="rect">
            <a:avLst/>
          </a:prstGeom>
        </p:spPr>
        <p:txBody>
          <a:bodyPr lIns="0" tIns="0" rIns="0" bIns="0"/>
          <a:lstStyle>
            <a:lvl1pPr>
              <a:defRPr lang="es-ES" sz="1400" dirty="0"/>
            </a:lvl1pPr>
          </a:lstStyle>
          <a:p>
            <a:pPr marL="0" lvl="0" indent="0">
              <a:lnSpc>
                <a:spcPct val="100000"/>
              </a:lnSpc>
              <a:spcBef>
                <a:spcPts val="600"/>
              </a:spcBef>
              <a:buNone/>
            </a:pPr>
            <a:r>
              <a:rPr lang="es-ES" dirty="0"/>
              <a:t>Editar el subtitulo 
</a:t>
            </a:r>
          </a:p>
        </p:txBody>
      </p:sp>
      <p:sp>
        <p:nvSpPr>
          <p:cNvPr id="8" name="Title Placeholder 1">
            <a:extLst>
              <a:ext uri="{FF2B5EF4-FFF2-40B4-BE49-F238E27FC236}">
                <a16:creationId xmlns:a16="http://schemas.microsoft.com/office/drawing/2014/main" id="{7EA230A8-2396-C04E-BA7D-6A765043E110}"/>
              </a:ext>
            </a:extLst>
          </p:cNvPr>
          <p:cNvSpPr>
            <a:spLocks noGrp="1"/>
          </p:cNvSpPr>
          <p:nvPr>
            <p:ph type="title" hasCustomPrompt="1"/>
          </p:nvPr>
        </p:nvSpPr>
        <p:spPr>
          <a:xfrm>
            <a:off x="252000" y="1194688"/>
            <a:ext cx="5289455" cy="1236256"/>
          </a:xfrm>
          <a:prstGeom prst="rect">
            <a:avLst/>
          </a:prstGeom>
        </p:spPr>
        <p:txBody>
          <a:bodyPr vert="horz" lIns="0" tIns="0" rIns="0" bIns="0" rtlCol="0" anchor="t">
            <a:noAutofit/>
          </a:bodyPr>
          <a:lstStyle>
            <a:lvl1pPr>
              <a:defRPr sz="3200">
                <a:solidFill>
                  <a:schemeClr val="tx1"/>
                </a:solidFill>
              </a:defRPr>
            </a:lvl1pPr>
          </a:lstStyle>
          <a:p>
            <a:r>
              <a:rPr lang="es-ES" dirty="0"/>
              <a:t>Haga clic para título separata de nivel 1</a:t>
            </a:r>
            <a:endParaRPr lang="en-US" dirty="0"/>
          </a:p>
        </p:txBody>
      </p:sp>
      <p:sp>
        <p:nvSpPr>
          <p:cNvPr id="14" name="Marcador de contenido 2">
            <a:extLst>
              <a:ext uri="{FF2B5EF4-FFF2-40B4-BE49-F238E27FC236}">
                <a16:creationId xmlns:a16="http://schemas.microsoft.com/office/drawing/2014/main" id="{916D4C14-6CFE-7A40-86A8-480510420770}"/>
              </a:ext>
            </a:extLst>
          </p:cNvPr>
          <p:cNvSpPr>
            <a:spLocks noGrp="1"/>
          </p:cNvSpPr>
          <p:nvPr>
            <p:ph sz="quarter" idx="11" hasCustomPrompt="1"/>
          </p:nvPr>
        </p:nvSpPr>
        <p:spPr>
          <a:xfrm>
            <a:off x="6061075" y="1127427"/>
            <a:ext cx="2800985" cy="1516379"/>
          </a:xfrm>
          <a:prstGeom prst="rect">
            <a:avLst/>
          </a:prstGeom>
        </p:spPr>
        <p:txBody>
          <a:bodyPr/>
          <a:lstStyle>
            <a:lvl1pPr marL="0" indent="0" algn="ctr">
              <a:buNone/>
              <a:defRPr sz="12000">
                <a:solidFill>
                  <a:schemeClr val="bg1"/>
                </a:solidFill>
                <a:latin typeface="Playfair Display" pitchFamily="2" charset="77"/>
              </a:defRPr>
            </a:lvl1pPr>
          </a:lstStyle>
          <a:p>
            <a:r>
              <a:rPr lang="es-ES" dirty="0"/>
              <a:t>Nº</a:t>
            </a:r>
          </a:p>
        </p:txBody>
      </p:sp>
      <p:sp>
        <p:nvSpPr>
          <p:cNvPr id="11" name="Slide Number Placeholder 5">
            <a:extLst>
              <a:ext uri="{FF2B5EF4-FFF2-40B4-BE49-F238E27FC236}">
                <a16:creationId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pic>
        <p:nvPicPr>
          <p:cNvPr id="15" name="Imagen 14"/>
          <p:cNvPicPr>
            <a:picLocks noChangeAspect="1"/>
          </p:cNvPicPr>
          <p:nvPr userDrawn="1"/>
        </p:nvPicPr>
        <p:blipFill>
          <a:blip r:embed="rId2">
            <a:lum bright="100000" contrast="-70000"/>
          </a:blip>
          <a:stretch>
            <a:fillRect/>
          </a:stretch>
        </p:blipFill>
        <p:spPr>
          <a:xfrm>
            <a:off x="6665441" y="4905400"/>
            <a:ext cx="858887" cy="186630"/>
          </a:xfrm>
          <a:prstGeom prst="rect">
            <a:avLst/>
          </a:prstGeom>
        </p:spPr>
      </p:pic>
      <p:sp>
        <p:nvSpPr>
          <p:cNvPr id="9" name="Freeform 5">
            <a:extLst>
              <a:ext uri="{FF2B5EF4-FFF2-40B4-BE49-F238E27FC236}">
                <a16:creationId xmlns:a16="http://schemas.microsoft.com/office/drawing/2014/main" id="{52231655-E814-554D-A77B-76AE9E4B8F36}"/>
              </a:ext>
            </a:extLst>
          </p:cNvPr>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33371563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Separata n1. Verde">
    <p:spTree>
      <p:nvGrpSpPr>
        <p:cNvPr id="1" name=""/>
        <p:cNvGrpSpPr/>
        <p:nvPr/>
      </p:nvGrpSpPr>
      <p:grpSpPr>
        <a:xfrm>
          <a:off x="0" y="0"/>
          <a:ext cx="0" cy="0"/>
          <a:chOff x="0" y="0"/>
          <a:chExt cx="0" cy="0"/>
        </a:xfrm>
      </p:grpSpPr>
      <p:sp>
        <p:nvSpPr>
          <p:cNvPr id="5" name="Forma libre 4">
            <a:extLst>
              <a:ext uri="{FF2B5EF4-FFF2-40B4-BE49-F238E27FC236}">
                <a16:creationId xmlns:a16="http://schemas.microsoft.com/office/drawing/2014/main" id="{93EB5CC0-893F-7E43-ABEC-FF257A4D7B5E}"/>
              </a:ext>
            </a:extLst>
          </p:cNvPr>
          <p:cNvSpPr/>
          <p:nvPr userDrawn="1"/>
        </p:nvSpPr>
        <p:spPr>
          <a:xfrm>
            <a:off x="5593080" y="30480"/>
            <a:ext cx="3589020" cy="5151120"/>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89020" h="5151120">
                <a:moveTo>
                  <a:pt x="15240" y="5090160"/>
                </a:moveTo>
                <a:lnTo>
                  <a:pt x="15240" y="1021080"/>
                </a:lnTo>
                <a:lnTo>
                  <a:pt x="3589020" y="0"/>
                </a:lnTo>
                <a:lnTo>
                  <a:pt x="3589020" y="5151120"/>
                </a:lnTo>
                <a:lnTo>
                  <a:pt x="0" y="5151120"/>
                </a:lnTo>
                <a:lnTo>
                  <a:pt x="15240" y="509016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Marcador de contenido 10">
            <a:extLst>
              <a:ext uri="{FF2B5EF4-FFF2-40B4-BE49-F238E27FC236}">
                <a16:creationId xmlns:a16="http://schemas.microsoft.com/office/drawing/2014/main" id="{B06D5AB3-85F3-6041-8CF2-938E10DAFE64}"/>
              </a:ext>
            </a:extLst>
          </p:cNvPr>
          <p:cNvSpPr>
            <a:spLocks noGrp="1"/>
          </p:cNvSpPr>
          <p:nvPr>
            <p:ph sz="quarter" idx="10" hasCustomPrompt="1"/>
          </p:nvPr>
        </p:nvSpPr>
        <p:spPr>
          <a:xfrm>
            <a:off x="252000" y="2828006"/>
            <a:ext cx="4238624" cy="860073"/>
          </a:xfrm>
          <a:prstGeom prst="rect">
            <a:avLst/>
          </a:prstGeom>
        </p:spPr>
        <p:txBody>
          <a:bodyPr lIns="0" tIns="0" rIns="0" bIns="0"/>
          <a:lstStyle>
            <a:lvl1pPr>
              <a:defRPr lang="es-ES" sz="1400" dirty="0"/>
            </a:lvl1pPr>
          </a:lstStyle>
          <a:p>
            <a:pPr marL="0" lvl="0" indent="0">
              <a:lnSpc>
                <a:spcPct val="100000"/>
              </a:lnSpc>
              <a:spcBef>
                <a:spcPts val="600"/>
              </a:spcBef>
              <a:buNone/>
            </a:pPr>
            <a:r>
              <a:rPr lang="es-ES" dirty="0"/>
              <a:t>Editar el subtitulo 
</a:t>
            </a:r>
          </a:p>
        </p:txBody>
      </p:sp>
      <p:sp>
        <p:nvSpPr>
          <p:cNvPr id="8" name="Title Placeholder 1">
            <a:extLst>
              <a:ext uri="{FF2B5EF4-FFF2-40B4-BE49-F238E27FC236}">
                <a16:creationId xmlns:a16="http://schemas.microsoft.com/office/drawing/2014/main" id="{7EA230A8-2396-C04E-BA7D-6A765043E110}"/>
              </a:ext>
            </a:extLst>
          </p:cNvPr>
          <p:cNvSpPr>
            <a:spLocks noGrp="1"/>
          </p:cNvSpPr>
          <p:nvPr>
            <p:ph type="title" hasCustomPrompt="1"/>
          </p:nvPr>
        </p:nvSpPr>
        <p:spPr>
          <a:xfrm>
            <a:off x="252000" y="1194688"/>
            <a:ext cx="5289455" cy="1236256"/>
          </a:xfrm>
          <a:prstGeom prst="rect">
            <a:avLst/>
          </a:prstGeom>
        </p:spPr>
        <p:txBody>
          <a:bodyPr vert="horz" lIns="0" tIns="0" rIns="0" bIns="0" rtlCol="0" anchor="t">
            <a:noAutofit/>
          </a:bodyPr>
          <a:lstStyle>
            <a:lvl1pPr>
              <a:defRPr sz="3200">
                <a:solidFill>
                  <a:schemeClr val="tx1"/>
                </a:solidFill>
              </a:defRPr>
            </a:lvl1pPr>
          </a:lstStyle>
          <a:p>
            <a:r>
              <a:rPr lang="es-ES" dirty="0"/>
              <a:t>Haga clic para título separata de nivel 1</a:t>
            </a:r>
            <a:endParaRPr lang="en-US" dirty="0"/>
          </a:p>
        </p:txBody>
      </p:sp>
      <p:sp>
        <p:nvSpPr>
          <p:cNvPr id="14" name="Marcador de contenido 2">
            <a:extLst>
              <a:ext uri="{FF2B5EF4-FFF2-40B4-BE49-F238E27FC236}">
                <a16:creationId xmlns:a16="http://schemas.microsoft.com/office/drawing/2014/main" id="{916D4C14-6CFE-7A40-86A8-480510420770}"/>
              </a:ext>
            </a:extLst>
          </p:cNvPr>
          <p:cNvSpPr>
            <a:spLocks noGrp="1"/>
          </p:cNvSpPr>
          <p:nvPr>
            <p:ph sz="quarter" idx="11" hasCustomPrompt="1"/>
          </p:nvPr>
        </p:nvSpPr>
        <p:spPr>
          <a:xfrm>
            <a:off x="6061075" y="1127427"/>
            <a:ext cx="2800985" cy="1516379"/>
          </a:xfrm>
          <a:prstGeom prst="rect">
            <a:avLst/>
          </a:prstGeom>
        </p:spPr>
        <p:txBody>
          <a:bodyPr/>
          <a:lstStyle>
            <a:lvl1pPr marL="0" indent="0" algn="ctr">
              <a:buNone/>
              <a:defRPr sz="12000">
                <a:solidFill>
                  <a:schemeClr val="bg1"/>
                </a:solidFill>
                <a:latin typeface="Playfair Display" pitchFamily="2" charset="77"/>
              </a:defRPr>
            </a:lvl1pPr>
          </a:lstStyle>
          <a:p>
            <a:r>
              <a:rPr lang="es-ES" dirty="0"/>
              <a:t>Nº</a:t>
            </a:r>
          </a:p>
        </p:txBody>
      </p:sp>
      <p:sp>
        <p:nvSpPr>
          <p:cNvPr id="11" name="Slide Number Placeholder 5">
            <a:extLst>
              <a:ext uri="{FF2B5EF4-FFF2-40B4-BE49-F238E27FC236}">
                <a16:creationId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pic>
        <p:nvPicPr>
          <p:cNvPr id="15" name="Imagen 14"/>
          <p:cNvPicPr>
            <a:picLocks noChangeAspect="1"/>
          </p:cNvPicPr>
          <p:nvPr userDrawn="1"/>
        </p:nvPicPr>
        <p:blipFill>
          <a:blip r:embed="rId2">
            <a:lum bright="100000" contrast="-70000"/>
          </a:blip>
          <a:stretch>
            <a:fillRect/>
          </a:stretch>
        </p:blipFill>
        <p:spPr>
          <a:xfrm>
            <a:off x="6665441" y="4905400"/>
            <a:ext cx="858887" cy="186630"/>
          </a:xfrm>
          <a:prstGeom prst="rect">
            <a:avLst/>
          </a:prstGeom>
        </p:spPr>
      </p:pic>
      <p:sp>
        <p:nvSpPr>
          <p:cNvPr id="9" name="Freeform 5">
            <a:extLst>
              <a:ext uri="{FF2B5EF4-FFF2-40B4-BE49-F238E27FC236}">
                <a16:creationId xmlns:a16="http://schemas.microsoft.com/office/drawing/2014/main" id="{A23CE7FB-CF5A-CA42-B78E-69EC6A848FB0}"/>
              </a:ext>
            </a:extLst>
          </p:cNvPr>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7204794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Separata n1. Azul">
    <p:spTree>
      <p:nvGrpSpPr>
        <p:cNvPr id="1" name=""/>
        <p:cNvGrpSpPr/>
        <p:nvPr/>
      </p:nvGrpSpPr>
      <p:grpSpPr>
        <a:xfrm>
          <a:off x="0" y="0"/>
          <a:ext cx="0" cy="0"/>
          <a:chOff x="0" y="0"/>
          <a:chExt cx="0" cy="0"/>
        </a:xfrm>
      </p:grpSpPr>
      <p:sp>
        <p:nvSpPr>
          <p:cNvPr id="5" name="Forma libre 4">
            <a:extLst>
              <a:ext uri="{FF2B5EF4-FFF2-40B4-BE49-F238E27FC236}">
                <a16:creationId xmlns:a16="http://schemas.microsoft.com/office/drawing/2014/main" id="{93EB5CC0-893F-7E43-ABEC-FF257A4D7B5E}"/>
              </a:ext>
            </a:extLst>
          </p:cNvPr>
          <p:cNvSpPr/>
          <p:nvPr userDrawn="1"/>
        </p:nvSpPr>
        <p:spPr>
          <a:xfrm>
            <a:off x="5593080" y="30480"/>
            <a:ext cx="3589020" cy="5151120"/>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89020" h="5151120">
                <a:moveTo>
                  <a:pt x="15240" y="5090160"/>
                </a:moveTo>
                <a:lnTo>
                  <a:pt x="15240" y="1021080"/>
                </a:lnTo>
                <a:lnTo>
                  <a:pt x="3589020" y="0"/>
                </a:lnTo>
                <a:lnTo>
                  <a:pt x="3589020" y="5151120"/>
                </a:lnTo>
                <a:lnTo>
                  <a:pt x="0" y="5151120"/>
                </a:lnTo>
                <a:lnTo>
                  <a:pt x="15240" y="509016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Marcador de contenido 10">
            <a:extLst>
              <a:ext uri="{FF2B5EF4-FFF2-40B4-BE49-F238E27FC236}">
                <a16:creationId xmlns:a16="http://schemas.microsoft.com/office/drawing/2014/main" id="{B06D5AB3-85F3-6041-8CF2-938E10DAFE64}"/>
              </a:ext>
            </a:extLst>
          </p:cNvPr>
          <p:cNvSpPr>
            <a:spLocks noGrp="1"/>
          </p:cNvSpPr>
          <p:nvPr>
            <p:ph sz="quarter" idx="10" hasCustomPrompt="1"/>
          </p:nvPr>
        </p:nvSpPr>
        <p:spPr>
          <a:xfrm>
            <a:off x="252000" y="2828006"/>
            <a:ext cx="4238624" cy="860073"/>
          </a:xfrm>
          <a:prstGeom prst="rect">
            <a:avLst/>
          </a:prstGeom>
        </p:spPr>
        <p:txBody>
          <a:bodyPr lIns="0" tIns="0" rIns="0" bIns="0"/>
          <a:lstStyle>
            <a:lvl1pPr>
              <a:defRPr lang="es-ES" sz="1400" dirty="0"/>
            </a:lvl1pPr>
          </a:lstStyle>
          <a:p>
            <a:pPr marL="0" lvl="0" indent="0">
              <a:lnSpc>
                <a:spcPct val="100000"/>
              </a:lnSpc>
              <a:spcBef>
                <a:spcPts val="600"/>
              </a:spcBef>
              <a:buNone/>
            </a:pPr>
            <a:r>
              <a:rPr lang="es-ES" dirty="0"/>
              <a:t>Editar el subtitulo 
</a:t>
            </a:r>
          </a:p>
        </p:txBody>
      </p:sp>
      <p:sp>
        <p:nvSpPr>
          <p:cNvPr id="8" name="Title Placeholder 1">
            <a:extLst>
              <a:ext uri="{FF2B5EF4-FFF2-40B4-BE49-F238E27FC236}">
                <a16:creationId xmlns:a16="http://schemas.microsoft.com/office/drawing/2014/main" id="{7EA230A8-2396-C04E-BA7D-6A765043E110}"/>
              </a:ext>
            </a:extLst>
          </p:cNvPr>
          <p:cNvSpPr>
            <a:spLocks noGrp="1"/>
          </p:cNvSpPr>
          <p:nvPr>
            <p:ph type="title" hasCustomPrompt="1"/>
          </p:nvPr>
        </p:nvSpPr>
        <p:spPr>
          <a:xfrm>
            <a:off x="252000" y="1194688"/>
            <a:ext cx="5289455" cy="1236256"/>
          </a:xfrm>
          <a:prstGeom prst="rect">
            <a:avLst/>
          </a:prstGeom>
        </p:spPr>
        <p:txBody>
          <a:bodyPr vert="horz" lIns="0" tIns="0" rIns="0" bIns="0" rtlCol="0" anchor="t">
            <a:noAutofit/>
          </a:bodyPr>
          <a:lstStyle>
            <a:lvl1pPr>
              <a:defRPr sz="3200">
                <a:solidFill>
                  <a:schemeClr val="tx1"/>
                </a:solidFill>
              </a:defRPr>
            </a:lvl1pPr>
          </a:lstStyle>
          <a:p>
            <a:r>
              <a:rPr lang="es-ES" dirty="0"/>
              <a:t>Haga clic para título separata de nivel 1</a:t>
            </a:r>
            <a:endParaRPr lang="en-US" dirty="0"/>
          </a:p>
        </p:txBody>
      </p:sp>
      <p:sp>
        <p:nvSpPr>
          <p:cNvPr id="14" name="Marcador de contenido 2">
            <a:extLst>
              <a:ext uri="{FF2B5EF4-FFF2-40B4-BE49-F238E27FC236}">
                <a16:creationId xmlns:a16="http://schemas.microsoft.com/office/drawing/2014/main" id="{916D4C14-6CFE-7A40-86A8-480510420770}"/>
              </a:ext>
            </a:extLst>
          </p:cNvPr>
          <p:cNvSpPr>
            <a:spLocks noGrp="1"/>
          </p:cNvSpPr>
          <p:nvPr>
            <p:ph sz="quarter" idx="11" hasCustomPrompt="1"/>
          </p:nvPr>
        </p:nvSpPr>
        <p:spPr>
          <a:xfrm>
            <a:off x="6061075" y="1127427"/>
            <a:ext cx="2800985" cy="1516379"/>
          </a:xfrm>
          <a:prstGeom prst="rect">
            <a:avLst/>
          </a:prstGeom>
        </p:spPr>
        <p:txBody>
          <a:bodyPr/>
          <a:lstStyle>
            <a:lvl1pPr marL="0" indent="0" algn="ctr">
              <a:buNone/>
              <a:defRPr sz="12000">
                <a:solidFill>
                  <a:schemeClr val="bg1"/>
                </a:solidFill>
                <a:latin typeface="Playfair Display" pitchFamily="2" charset="77"/>
              </a:defRPr>
            </a:lvl1pPr>
          </a:lstStyle>
          <a:p>
            <a:r>
              <a:rPr lang="es-ES" dirty="0"/>
              <a:t>Nº</a:t>
            </a:r>
          </a:p>
        </p:txBody>
      </p:sp>
      <p:sp>
        <p:nvSpPr>
          <p:cNvPr id="11" name="Slide Number Placeholder 5">
            <a:extLst>
              <a:ext uri="{FF2B5EF4-FFF2-40B4-BE49-F238E27FC236}">
                <a16:creationId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pic>
        <p:nvPicPr>
          <p:cNvPr id="15" name="Imagen 14"/>
          <p:cNvPicPr>
            <a:picLocks noChangeAspect="1"/>
          </p:cNvPicPr>
          <p:nvPr userDrawn="1"/>
        </p:nvPicPr>
        <p:blipFill>
          <a:blip r:embed="rId2">
            <a:lum bright="100000" contrast="-70000"/>
          </a:blip>
          <a:stretch>
            <a:fillRect/>
          </a:stretch>
        </p:blipFill>
        <p:spPr>
          <a:xfrm>
            <a:off x="6665441" y="4905400"/>
            <a:ext cx="858887" cy="186630"/>
          </a:xfrm>
          <a:prstGeom prst="rect">
            <a:avLst/>
          </a:prstGeom>
        </p:spPr>
      </p:pic>
      <p:sp>
        <p:nvSpPr>
          <p:cNvPr id="9" name="Freeform 5">
            <a:extLst>
              <a:ext uri="{FF2B5EF4-FFF2-40B4-BE49-F238E27FC236}">
                <a16:creationId xmlns:a16="http://schemas.microsoft.com/office/drawing/2014/main" id="{881361F9-92A8-6949-BEF9-77B573EB2B51}"/>
              </a:ext>
            </a:extLst>
          </p:cNvPr>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16566157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_Separata n1. Morado">
    <p:spTree>
      <p:nvGrpSpPr>
        <p:cNvPr id="1" name=""/>
        <p:cNvGrpSpPr/>
        <p:nvPr/>
      </p:nvGrpSpPr>
      <p:grpSpPr>
        <a:xfrm>
          <a:off x="0" y="0"/>
          <a:ext cx="0" cy="0"/>
          <a:chOff x="0" y="0"/>
          <a:chExt cx="0" cy="0"/>
        </a:xfrm>
      </p:grpSpPr>
      <p:sp>
        <p:nvSpPr>
          <p:cNvPr id="5" name="Forma libre 4">
            <a:extLst>
              <a:ext uri="{FF2B5EF4-FFF2-40B4-BE49-F238E27FC236}">
                <a16:creationId xmlns:a16="http://schemas.microsoft.com/office/drawing/2014/main" id="{93EB5CC0-893F-7E43-ABEC-FF257A4D7B5E}"/>
              </a:ext>
            </a:extLst>
          </p:cNvPr>
          <p:cNvSpPr/>
          <p:nvPr userDrawn="1"/>
        </p:nvSpPr>
        <p:spPr>
          <a:xfrm>
            <a:off x="5593080" y="30480"/>
            <a:ext cx="3589020" cy="5151120"/>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89020" h="5151120">
                <a:moveTo>
                  <a:pt x="15240" y="5090160"/>
                </a:moveTo>
                <a:lnTo>
                  <a:pt x="15240" y="1021080"/>
                </a:lnTo>
                <a:lnTo>
                  <a:pt x="3589020" y="0"/>
                </a:lnTo>
                <a:lnTo>
                  <a:pt x="3589020" y="5151120"/>
                </a:lnTo>
                <a:lnTo>
                  <a:pt x="0" y="5151120"/>
                </a:lnTo>
                <a:lnTo>
                  <a:pt x="15240" y="509016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Marcador de contenido 10">
            <a:extLst>
              <a:ext uri="{FF2B5EF4-FFF2-40B4-BE49-F238E27FC236}">
                <a16:creationId xmlns:a16="http://schemas.microsoft.com/office/drawing/2014/main" id="{B06D5AB3-85F3-6041-8CF2-938E10DAFE64}"/>
              </a:ext>
            </a:extLst>
          </p:cNvPr>
          <p:cNvSpPr>
            <a:spLocks noGrp="1"/>
          </p:cNvSpPr>
          <p:nvPr>
            <p:ph sz="quarter" idx="10" hasCustomPrompt="1"/>
          </p:nvPr>
        </p:nvSpPr>
        <p:spPr>
          <a:xfrm>
            <a:off x="252000" y="2828006"/>
            <a:ext cx="4238624" cy="860073"/>
          </a:xfrm>
          <a:prstGeom prst="rect">
            <a:avLst/>
          </a:prstGeom>
        </p:spPr>
        <p:txBody>
          <a:bodyPr lIns="0" tIns="0" rIns="0" bIns="0"/>
          <a:lstStyle>
            <a:lvl1pPr>
              <a:defRPr lang="es-ES" sz="1400" dirty="0"/>
            </a:lvl1pPr>
          </a:lstStyle>
          <a:p>
            <a:pPr marL="0" lvl="0" indent="0">
              <a:lnSpc>
                <a:spcPct val="100000"/>
              </a:lnSpc>
              <a:spcBef>
                <a:spcPts val="600"/>
              </a:spcBef>
              <a:buNone/>
            </a:pPr>
            <a:r>
              <a:rPr lang="es-ES" dirty="0"/>
              <a:t>Editar el subtitulo 
</a:t>
            </a:r>
          </a:p>
        </p:txBody>
      </p:sp>
      <p:sp>
        <p:nvSpPr>
          <p:cNvPr id="8" name="Title Placeholder 1">
            <a:extLst>
              <a:ext uri="{FF2B5EF4-FFF2-40B4-BE49-F238E27FC236}">
                <a16:creationId xmlns:a16="http://schemas.microsoft.com/office/drawing/2014/main" id="{7EA230A8-2396-C04E-BA7D-6A765043E110}"/>
              </a:ext>
            </a:extLst>
          </p:cNvPr>
          <p:cNvSpPr>
            <a:spLocks noGrp="1"/>
          </p:cNvSpPr>
          <p:nvPr>
            <p:ph type="title" hasCustomPrompt="1"/>
          </p:nvPr>
        </p:nvSpPr>
        <p:spPr>
          <a:xfrm>
            <a:off x="252000" y="1194688"/>
            <a:ext cx="5289455" cy="1236256"/>
          </a:xfrm>
          <a:prstGeom prst="rect">
            <a:avLst/>
          </a:prstGeom>
        </p:spPr>
        <p:txBody>
          <a:bodyPr vert="horz" lIns="0" tIns="0" rIns="0" bIns="0" rtlCol="0" anchor="t">
            <a:noAutofit/>
          </a:bodyPr>
          <a:lstStyle>
            <a:lvl1pPr>
              <a:defRPr sz="3200">
                <a:solidFill>
                  <a:schemeClr val="tx1"/>
                </a:solidFill>
              </a:defRPr>
            </a:lvl1pPr>
          </a:lstStyle>
          <a:p>
            <a:r>
              <a:rPr lang="es-ES" dirty="0"/>
              <a:t>Haga clic para título separata de nivel 1</a:t>
            </a:r>
            <a:endParaRPr lang="en-US" dirty="0"/>
          </a:p>
        </p:txBody>
      </p:sp>
      <p:sp>
        <p:nvSpPr>
          <p:cNvPr id="14" name="Marcador de contenido 2">
            <a:extLst>
              <a:ext uri="{FF2B5EF4-FFF2-40B4-BE49-F238E27FC236}">
                <a16:creationId xmlns:a16="http://schemas.microsoft.com/office/drawing/2014/main" id="{916D4C14-6CFE-7A40-86A8-480510420770}"/>
              </a:ext>
            </a:extLst>
          </p:cNvPr>
          <p:cNvSpPr>
            <a:spLocks noGrp="1"/>
          </p:cNvSpPr>
          <p:nvPr>
            <p:ph sz="quarter" idx="11" hasCustomPrompt="1"/>
          </p:nvPr>
        </p:nvSpPr>
        <p:spPr>
          <a:xfrm>
            <a:off x="6061075" y="1127427"/>
            <a:ext cx="2800985" cy="1516379"/>
          </a:xfrm>
          <a:prstGeom prst="rect">
            <a:avLst/>
          </a:prstGeom>
        </p:spPr>
        <p:txBody>
          <a:bodyPr/>
          <a:lstStyle>
            <a:lvl1pPr marL="0" indent="0" algn="ctr">
              <a:buNone/>
              <a:defRPr sz="12000">
                <a:solidFill>
                  <a:schemeClr val="bg1"/>
                </a:solidFill>
                <a:latin typeface="Playfair Display" pitchFamily="2" charset="77"/>
              </a:defRPr>
            </a:lvl1pPr>
          </a:lstStyle>
          <a:p>
            <a:r>
              <a:rPr lang="es-ES" dirty="0"/>
              <a:t>Nº</a:t>
            </a:r>
          </a:p>
        </p:txBody>
      </p:sp>
      <p:sp>
        <p:nvSpPr>
          <p:cNvPr id="11" name="Slide Number Placeholder 5">
            <a:extLst>
              <a:ext uri="{FF2B5EF4-FFF2-40B4-BE49-F238E27FC236}">
                <a16:creationId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pic>
        <p:nvPicPr>
          <p:cNvPr id="15" name="Imagen 14"/>
          <p:cNvPicPr>
            <a:picLocks noChangeAspect="1"/>
          </p:cNvPicPr>
          <p:nvPr userDrawn="1"/>
        </p:nvPicPr>
        <p:blipFill>
          <a:blip r:embed="rId2">
            <a:lum bright="100000" contrast="-70000"/>
          </a:blip>
          <a:stretch>
            <a:fillRect/>
          </a:stretch>
        </p:blipFill>
        <p:spPr>
          <a:xfrm>
            <a:off x="6665441" y="4905400"/>
            <a:ext cx="858887" cy="186630"/>
          </a:xfrm>
          <a:prstGeom prst="rect">
            <a:avLst/>
          </a:prstGeom>
        </p:spPr>
      </p:pic>
      <p:sp>
        <p:nvSpPr>
          <p:cNvPr id="9" name="Freeform 5">
            <a:extLst>
              <a:ext uri="{FF2B5EF4-FFF2-40B4-BE49-F238E27FC236}">
                <a16:creationId xmlns:a16="http://schemas.microsoft.com/office/drawing/2014/main" id="{74E9E540-B7BF-4344-8072-B7008201BE20}"/>
              </a:ext>
            </a:extLst>
          </p:cNvPr>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33677049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para n2_Grafito">
    <p:spTree>
      <p:nvGrpSpPr>
        <p:cNvPr id="1" name=""/>
        <p:cNvGrpSpPr/>
        <p:nvPr/>
      </p:nvGrpSpPr>
      <p:grpSpPr>
        <a:xfrm>
          <a:off x="0" y="0"/>
          <a:ext cx="0" cy="0"/>
          <a:chOff x="0" y="0"/>
          <a:chExt cx="0" cy="0"/>
        </a:xfrm>
      </p:grpSpPr>
      <p:sp>
        <p:nvSpPr>
          <p:cNvPr id="18" name="Forma libre 17">
            <a:extLst>
              <a:ext uri="{FF2B5EF4-FFF2-40B4-BE49-F238E27FC236}">
                <a16:creationId xmlns:a16="http://schemas.microsoft.com/office/drawing/2014/main" id="{1BF3B1A8-7345-7848-A2AD-5D61E8195936}"/>
              </a:ext>
            </a:extLst>
          </p:cNvPr>
          <p:cNvSpPr/>
          <p:nvPr userDrawn="1"/>
        </p:nvSpPr>
        <p:spPr>
          <a:xfrm>
            <a:off x="6475092" y="2392844"/>
            <a:ext cx="2879375" cy="2985118"/>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3723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372360 h 5151120"/>
              <a:gd name="connsiteX0" fmla="*/ 0 w 3573780"/>
              <a:gd name="connsiteY0" fmla="*/ 2372360 h 5151120"/>
              <a:gd name="connsiteX1" fmla="*/ 0 w 3573780"/>
              <a:gd name="connsiteY1" fmla="*/ 1021080 h 5151120"/>
              <a:gd name="connsiteX2" fmla="*/ 3573780 w 3573780"/>
              <a:gd name="connsiteY2" fmla="*/ 0 h 5151120"/>
              <a:gd name="connsiteX3" fmla="*/ 3573780 w 3573780"/>
              <a:gd name="connsiteY3" fmla="*/ 5151120 h 5151120"/>
              <a:gd name="connsiteX4" fmla="*/ 0 w 3573780"/>
              <a:gd name="connsiteY4" fmla="*/ 2418080 h 5151120"/>
              <a:gd name="connsiteX5" fmla="*/ 0 w 3573780"/>
              <a:gd name="connsiteY5" fmla="*/ 2372360 h 5151120"/>
              <a:gd name="connsiteX0" fmla="*/ 0 w 3573780"/>
              <a:gd name="connsiteY0" fmla="*/ 2372360 h 2418080"/>
              <a:gd name="connsiteX1" fmla="*/ 0 w 3573780"/>
              <a:gd name="connsiteY1" fmla="*/ 1021080 h 2418080"/>
              <a:gd name="connsiteX2" fmla="*/ 3573780 w 3573780"/>
              <a:gd name="connsiteY2" fmla="*/ 0 h 2418080"/>
              <a:gd name="connsiteX3" fmla="*/ 3568700 w 3573780"/>
              <a:gd name="connsiteY3" fmla="*/ 2392680 h 2418080"/>
              <a:gd name="connsiteX4" fmla="*/ 0 w 3573780"/>
              <a:gd name="connsiteY4" fmla="*/ 2418080 h 2418080"/>
              <a:gd name="connsiteX5" fmla="*/ 0 w 3573780"/>
              <a:gd name="connsiteY5" fmla="*/ 2372360 h 2418080"/>
              <a:gd name="connsiteX0" fmla="*/ 0 w 3568703"/>
              <a:gd name="connsiteY0" fmla="*/ 2169160 h 2214880"/>
              <a:gd name="connsiteX1" fmla="*/ 0 w 3568703"/>
              <a:gd name="connsiteY1" fmla="*/ 817880 h 2214880"/>
              <a:gd name="connsiteX2" fmla="*/ 2877820 w 3568703"/>
              <a:gd name="connsiteY2" fmla="*/ 0 h 2214880"/>
              <a:gd name="connsiteX3" fmla="*/ 3568700 w 3568703"/>
              <a:gd name="connsiteY3" fmla="*/ 2189480 h 2214880"/>
              <a:gd name="connsiteX4" fmla="*/ 0 w 3568703"/>
              <a:gd name="connsiteY4" fmla="*/ 2214880 h 2214880"/>
              <a:gd name="connsiteX5" fmla="*/ 0 w 3568703"/>
              <a:gd name="connsiteY5" fmla="*/ 2169160 h 2214880"/>
              <a:gd name="connsiteX0" fmla="*/ 0 w 2893168"/>
              <a:gd name="connsiteY0" fmla="*/ 2169160 h 2214880"/>
              <a:gd name="connsiteX1" fmla="*/ 0 w 2893168"/>
              <a:gd name="connsiteY1" fmla="*/ 817880 h 2214880"/>
              <a:gd name="connsiteX2" fmla="*/ 2877820 w 2893168"/>
              <a:gd name="connsiteY2" fmla="*/ 0 h 2214880"/>
              <a:gd name="connsiteX3" fmla="*/ 2893060 w 2893168"/>
              <a:gd name="connsiteY3" fmla="*/ 2194560 h 2214880"/>
              <a:gd name="connsiteX4" fmla="*/ 0 w 2893168"/>
              <a:gd name="connsiteY4" fmla="*/ 2214880 h 2214880"/>
              <a:gd name="connsiteX5" fmla="*/ 0 w 2893168"/>
              <a:gd name="connsiteY5" fmla="*/ 2169160 h 2214880"/>
              <a:gd name="connsiteX0" fmla="*/ 0 w 2879375"/>
              <a:gd name="connsiteY0" fmla="*/ 2169160 h 2757268"/>
              <a:gd name="connsiteX1" fmla="*/ 0 w 2879375"/>
              <a:gd name="connsiteY1" fmla="*/ 817880 h 2757268"/>
              <a:gd name="connsiteX2" fmla="*/ 2877820 w 2879375"/>
              <a:gd name="connsiteY2" fmla="*/ 0 h 2757268"/>
              <a:gd name="connsiteX3" fmla="*/ 2878992 w 2879375"/>
              <a:gd name="connsiteY3" fmla="*/ 2757268 h 2757268"/>
              <a:gd name="connsiteX4" fmla="*/ 0 w 2879375"/>
              <a:gd name="connsiteY4" fmla="*/ 2214880 h 2757268"/>
              <a:gd name="connsiteX5" fmla="*/ 0 w 2879375"/>
              <a:gd name="connsiteY5" fmla="*/ 2169160 h 2757268"/>
              <a:gd name="connsiteX0" fmla="*/ 24713 w 2904088"/>
              <a:gd name="connsiteY0" fmla="*/ 2169160 h 2770934"/>
              <a:gd name="connsiteX1" fmla="*/ 24713 w 2904088"/>
              <a:gd name="connsiteY1" fmla="*/ 817880 h 2770934"/>
              <a:gd name="connsiteX2" fmla="*/ 2902533 w 2904088"/>
              <a:gd name="connsiteY2" fmla="*/ 0 h 2770934"/>
              <a:gd name="connsiteX3" fmla="*/ 2903705 w 2904088"/>
              <a:gd name="connsiteY3" fmla="*/ 2757268 h 2770934"/>
              <a:gd name="connsiteX4" fmla="*/ 0 w 2904088"/>
              <a:gd name="connsiteY4" fmla="*/ 2770934 h 2770934"/>
              <a:gd name="connsiteX5" fmla="*/ 24713 w 2904088"/>
              <a:gd name="connsiteY5" fmla="*/ 2169160 h 2770934"/>
              <a:gd name="connsiteX0" fmla="*/ 0 w 2879375"/>
              <a:gd name="connsiteY0" fmla="*/ 2169160 h 2985118"/>
              <a:gd name="connsiteX1" fmla="*/ 0 w 2879375"/>
              <a:gd name="connsiteY1" fmla="*/ 817880 h 2985118"/>
              <a:gd name="connsiteX2" fmla="*/ 2877820 w 2879375"/>
              <a:gd name="connsiteY2" fmla="*/ 0 h 2985118"/>
              <a:gd name="connsiteX3" fmla="*/ 2878992 w 2879375"/>
              <a:gd name="connsiteY3" fmla="*/ 2757268 h 2985118"/>
              <a:gd name="connsiteX4" fmla="*/ 8239 w 2879375"/>
              <a:gd name="connsiteY4" fmla="*/ 2985118 h 2985118"/>
              <a:gd name="connsiteX5" fmla="*/ 0 w 2879375"/>
              <a:gd name="connsiteY5" fmla="*/ 2169160 h 2985118"/>
              <a:gd name="connsiteX0" fmla="*/ 0 w 2879375"/>
              <a:gd name="connsiteY0" fmla="*/ 2169160 h 2985118"/>
              <a:gd name="connsiteX1" fmla="*/ 0 w 2879375"/>
              <a:gd name="connsiteY1" fmla="*/ 817880 h 2985118"/>
              <a:gd name="connsiteX2" fmla="*/ 2877820 w 2879375"/>
              <a:gd name="connsiteY2" fmla="*/ 0 h 2985118"/>
              <a:gd name="connsiteX3" fmla="*/ 2878992 w 2879375"/>
              <a:gd name="connsiteY3" fmla="*/ 2959095 h 2985118"/>
              <a:gd name="connsiteX4" fmla="*/ 8239 w 2879375"/>
              <a:gd name="connsiteY4" fmla="*/ 2985118 h 2985118"/>
              <a:gd name="connsiteX5" fmla="*/ 0 w 2879375"/>
              <a:gd name="connsiteY5" fmla="*/ 2169160 h 2985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79375" h="2985118">
                <a:moveTo>
                  <a:pt x="0" y="2169160"/>
                </a:moveTo>
                <a:lnTo>
                  <a:pt x="0" y="817880"/>
                </a:lnTo>
                <a:lnTo>
                  <a:pt x="2877820" y="0"/>
                </a:lnTo>
                <a:cubicBezTo>
                  <a:pt x="2876127" y="797560"/>
                  <a:pt x="2880685" y="2161535"/>
                  <a:pt x="2878992" y="2959095"/>
                </a:cubicBezTo>
                <a:lnTo>
                  <a:pt x="8239" y="2985118"/>
                </a:lnTo>
                <a:cubicBezTo>
                  <a:pt x="5493" y="2713132"/>
                  <a:pt x="2746" y="2441146"/>
                  <a:pt x="0" y="216916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Forma libre 16">
            <a:extLst>
              <a:ext uri="{FF2B5EF4-FFF2-40B4-BE49-F238E27FC236}">
                <a16:creationId xmlns:a16="http://schemas.microsoft.com/office/drawing/2014/main" id="{4610843F-8FF6-844B-B9EE-71F1C7B08FAC}"/>
              </a:ext>
            </a:extLst>
          </p:cNvPr>
          <p:cNvSpPr/>
          <p:nvPr userDrawn="1"/>
        </p:nvSpPr>
        <p:spPr>
          <a:xfrm>
            <a:off x="4615989" y="2650373"/>
            <a:ext cx="4838525" cy="2580473"/>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033254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033254 h 5151120"/>
              <a:gd name="connsiteX0" fmla="*/ 26520 w 3600300"/>
              <a:gd name="connsiteY0" fmla="*/ 2033254 h 5151120"/>
              <a:gd name="connsiteX1" fmla="*/ 26520 w 3600300"/>
              <a:gd name="connsiteY1" fmla="*/ 1021080 h 5151120"/>
              <a:gd name="connsiteX2" fmla="*/ 3600300 w 3600300"/>
              <a:gd name="connsiteY2" fmla="*/ 0 h 5151120"/>
              <a:gd name="connsiteX3" fmla="*/ 3600300 w 3600300"/>
              <a:gd name="connsiteY3" fmla="*/ 5151120 h 5151120"/>
              <a:gd name="connsiteX4" fmla="*/ 0 w 3600300"/>
              <a:gd name="connsiteY4" fmla="*/ 1902452 h 5151120"/>
              <a:gd name="connsiteX5" fmla="*/ 26520 w 3600300"/>
              <a:gd name="connsiteY5" fmla="*/ 2033254 h 5151120"/>
              <a:gd name="connsiteX0" fmla="*/ 26520 w 3600300"/>
              <a:gd name="connsiteY0" fmla="*/ 2033254 h 2033254"/>
              <a:gd name="connsiteX1" fmla="*/ 26520 w 3600300"/>
              <a:gd name="connsiteY1" fmla="*/ 1021080 h 2033254"/>
              <a:gd name="connsiteX2" fmla="*/ 3600300 w 3600300"/>
              <a:gd name="connsiteY2" fmla="*/ 0 h 2033254"/>
              <a:gd name="connsiteX3" fmla="*/ 3555180 w 3600300"/>
              <a:gd name="connsiteY3" fmla="*/ 1902452 h 2033254"/>
              <a:gd name="connsiteX4" fmla="*/ 0 w 3600300"/>
              <a:gd name="connsiteY4" fmla="*/ 1902452 h 2033254"/>
              <a:gd name="connsiteX5" fmla="*/ 26520 w 3600300"/>
              <a:gd name="connsiteY5" fmla="*/ 2033254 h 2033254"/>
              <a:gd name="connsiteX0" fmla="*/ 26520 w 3607821"/>
              <a:gd name="connsiteY0" fmla="*/ 2033254 h 2033254"/>
              <a:gd name="connsiteX1" fmla="*/ 26520 w 3607821"/>
              <a:gd name="connsiteY1" fmla="*/ 1021080 h 2033254"/>
              <a:gd name="connsiteX2" fmla="*/ 3600300 w 3607821"/>
              <a:gd name="connsiteY2" fmla="*/ 0 h 2033254"/>
              <a:gd name="connsiteX3" fmla="*/ 3607821 w 3607821"/>
              <a:gd name="connsiteY3" fmla="*/ 1906212 h 2033254"/>
              <a:gd name="connsiteX4" fmla="*/ 0 w 3607821"/>
              <a:gd name="connsiteY4" fmla="*/ 1902452 h 2033254"/>
              <a:gd name="connsiteX5" fmla="*/ 26520 w 3607821"/>
              <a:gd name="connsiteY5" fmla="*/ 2033254 h 2033254"/>
              <a:gd name="connsiteX0" fmla="*/ 30280 w 3607821"/>
              <a:gd name="connsiteY0" fmla="*/ 1860293 h 1906212"/>
              <a:gd name="connsiteX1" fmla="*/ 26520 w 3607821"/>
              <a:gd name="connsiteY1" fmla="*/ 1021080 h 1906212"/>
              <a:gd name="connsiteX2" fmla="*/ 3600300 w 3607821"/>
              <a:gd name="connsiteY2" fmla="*/ 0 h 1906212"/>
              <a:gd name="connsiteX3" fmla="*/ 3607821 w 3607821"/>
              <a:gd name="connsiteY3" fmla="*/ 1906212 h 1906212"/>
              <a:gd name="connsiteX4" fmla="*/ 0 w 3607821"/>
              <a:gd name="connsiteY4" fmla="*/ 1902452 h 1906212"/>
              <a:gd name="connsiteX5" fmla="*/ 30280 w 3607821"/>
              <a:gd name="connsiteY5" fmla="*/ 1860293 h 1906212"/>
              <a:gd name="connsiteX0" fmla="*/ 3760 w 3581301"/>
              <a:gd name="connsiteY0" fmla="*/ 1860293 h 1909972"/>
              <a:gd name="connsiteX1" fmla="*/ 0 w 3581301"/>
              <a:gd name="connsiteY1" fmla="*/ 1021080 h 1909972"/>
              <a:gd name="connsiteX2" fmla="*/ 3573780 w 3581301"/>
              <a:gd name="connsiteY2" fmla="*/ 0 h 1909972"/>
              <a:gd name="connsiteX3" fmla="*/ 3581301 w 3581301"/>
              <a:gd name="connsiteY3" fmla="*/ 1906212 h 1909972"/>
              <a:gd name="connsiteX4" fmla="*/ 11080 w 3581301"/>
              <a:gd name="connsiteY4" fmla="*/ 1909972 h 1909972"/>
              <a:gd name="connsiteX5" fmla="*/ 3760 w 3581301"/>
              <a:gd name="connsiteY5" fmla="*/ 1860293 h 190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81301" h="1909972">
                <a:moveTo>
                  <a:pt x="3760" y="1860293"/>
                </a:moveTo>
                <a:cubicBezTo>
                  <a:pt x="2507" y="1580555"/>
                  <a:pt x="1253" y="1300818"/>
                  <a:pt x="0" y="1021080"/>
                </a:cubicBezTo>
                <a:lnTo>
                  <a:pt x="3573780" y="0"/>
                </a:lnTo>
                <a:lnTo>
                  <a:pt x="3581301" y="1906212"/>
                </a:lnTo>
                <a:lnTo>
                  <a:pt x="11080" y="1909972"/>
                </a:lnTo>
                <a:lnTo>
                  <a:pt x="3760" y="186029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5" name="Forma libre 4">
            <a:extLst>
              <a:ext uri="{FF2B5EF4-FFF2-40B4-BE49-F238E27FC236}">
                <a16:creationId xmlns:a16="http://schemas.microsoft.com/office/drawing/2014/main" id="{93EB5CC0-893F-7E43-ABEC-FF257A4D7B5E}"/>
              </a:ext>
            </a:extLst>
          </p:cNvPr>
          <p:cNvSpPr/>
          <p:nvPr userDrawn="1"/>
        </p:nvSpPr>
        <p:spPr>
          <a:xfrm>
            <a:off x="5735954" y="2812766"/>
            <a:ext cx="3573780" cy="2418080"/>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3723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372360 h 5151120"/>
              <a:gd name="connsiteX0" fmla="*/ 0 w 3573780"/>
              <a:gd name="connsiteY0" fmla="*/ 2372360 h 5151120"/>
              <a:gd name="connsiteX1" fmla="*/ 0 w 3573780"/>
              <a:gd name="connsiteY1" fmla="*/ 1021080 h 5151120"/>
              <a:gd name="connsiteX2" fmla="*/ 3573780 w 3573780"/>
              <a:gd name="connsiteY2" fmla="*/ 0 h 5151120"/>
              <a:gd name="connsiteX3" fmla="*/ 3573780 w 3573780"/>
              <a:gd name="connsiteY3" fmla="*/ 5151120 h 5151120"/>
              <a:gd name="connsiteX4" fmla="*/ 0 w 3573780"/>
              <a:gd name="connsiteY4" fmla="*/ 2418080 h 5151120"/>
              <a:gd name="connsiteX5" fmla="*/ 0 w 3573780"/>
              <a:gd name="connsiteY5" fmla="*/ 2372360 h 5151120"/>
              <a:gd name="connsiteX0" fmla="*/ 0 w 3573780"/>
              <a:gd name="connsiteY0" fmla="*/ 2372360 h 2418080"/>
              <a:gd name="connsiteX1" fmla="*/ 0 w 3573780"/>
              <a:gd name="connsiteY1" fmla="*/ 1021080 h 2418080"/>
              <a:gd name="connsiteX2" fmla="*/ 3573780 w 3573780"/>
              <a:gd name="connsiteY2" fmla="*/ 0 h 2418080"/>
              <a:gd name="connsiteX3" fmla="*/ 3568700 w 3573780"/>
              <a:gd name="connsiteY3" fmla="*/ 2392680 h 2418080"/>
              <a:gd name="connsiteX4" fmla="*/ 0 w 3573780"/>
              <a:gd name="connsiteY4" fmla="*/ 2418080 h 2418080"/>
              <a:gd name="connsiteX5" fmla="*/ 0 w 3573780"/>
              <a:gd name="connsiteY5" fmla="*/ 2372360 h 2418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73780" h="2418080">
                <a:moveTo>
                  <a:pt x="0" y="2372360"/>
                </a:moveTo>
                <a:lnTo>
                  <a:pt x="0" y="1021080"/>
                </a:lnTo>
                <a:lnTo>
                  <a:pt x="3573780" y="0"/>
                </a:lnTo>
                <a:cubicBezTo>
                  <a:pt x="3572087" y="797560"/>
                  <a:pt x="3570393" y="1595120"/>
                  <a:pt x="3568700" y="2392680"/>
                </a:cubicBezTo>
                <a:lnTo>
                  <a:pt x="0" y="2418080"/>
                </a:lnTo>
                <a:lnTo>
                  <a:pt x="0" y="237236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Marcador de contenido 10">
            <a:extLst>
              <a:ext uri="{FF2B5EF4-FFF2-40B4-BE49-F238E27FC236}">
                <a16:creationId xmlns:a16="http://schemas.microsoft.com/office/drawing/2014/main" id="{B06D5AB3-85F3-6041-8CF2-938E10DAFE64}"/>
              </a:ext>
            </a:extLst>
          </p:cNvPr>
          <p:cNvSpPr>
            <a:spLocks noGrp="1"/>
          </p:cNvSpPr>
          <p:nvPr>
            <p:ph sz="quarter" idx="10" hasCustomPrompt="1"/>
          </p:nvPr>
        </p:nvSpPr>
        <p:spPr>
          <a:xfrm>
            <a:off x="252000" y="2828006"/>
            <a:ext cx="4238624" cy="860073"/>
          </a:xfrm>
          <a:prstGeom prst="rect">
            <a:avLst/>
          </a:prstGeom>
        </p:spPr>
        <p:txBody>
          <a:bodyPr lIns="0" tIns="0" rIns="0" bIns="0"/>
          <a:lstStyle>
            <a:lvl1pPr marL="0" indent="0">
              <a:lnSpc>
                <a:spcPct val="100000"/>
              </a:lnSpc>
              <a:spcBef>
                <a:spcPts val="600"/>
              </a:spcBef>
              <a:buNone/>
              <a:defRPr sz="1400"/>
            </a:lvl1pPr>
          </a:lstStyle>
          <a:p>
            <a:r>
              <a:rPr lang="es-ES" dirty="0"/>
              <a:t>Editar el subtitulo 
</a:t>
            </a:r>
          </a:p>
        </p:txBody>
      </p:sp>
      <p:sp>
        <p:nvSpPr>
          <p:cNvPr id="8" name="Title Placeholder 1">
            <a:extLst>
              <a:ext uri="{FF2B5EF4-FFF2-40B4-BE49-F238E27FC236}">
                <a16:creationId xmlns:a16="http://schemas.microsoft.com/office/drawing/2014/main" id="{7EA230A8-2396-C04E-BA7D-6A765043E110}"/>
              </a:ext>
            </a:extLst>
          </p:cNvPr>
          <p:cNvSpPr>
            <a:spLocks noGrp="1"/>
          </p:cNvSpPr>
          <p:nvPr>
            <p:ph type="title" hasCustomPrompt="1"/>
          </p:nvPr>
        </p:nvSpPr>
        <p:spPr>
          <a:xfrm>
            <a:off x="252000" y="1194688"/>
            <a:ext cx="5665375" cy="1236256"/>
          </a:xfrm>
          <a:prstGeom prst="rect">
            <a:avLst/>
          </a:prstGeom>
        </p:spPr>
        <p:txBody>
          <a:bodyPr vert="horz" lIns="0" tIns="0" rIns="0" bIns="0" rtlCol="0" anchor="t">
            <a:noAutofit/>
          </a:bodyPr>
          <a:lstStyle>
            <a:lvl1pPr>
              <a:defRPr sz="3200">
                <a:solidFill>
                  <a:schemeClr val="tx1"/>
                </a:solidFill>
              </a:defRPr>
            </a:lvl1pPr>
          </a:lstStyle>
          <a:p>
            <a:r>
              <a:rPr lang="es-ES" dirty="0"/>
              <a:t>Haga clic para título separata de nivel 2</a:t>
            </a:r>
            <a:endParaRPr lang="en-US" dirty="0"/>
          </a:p>
        </p:txBody>
      </p:sp>
      <p:sp>
        <p:nvSpPr>
          <p:cNvPr id="12" name="Slide Number Placeholder 5">
            <a:extLst>
              <a:ext uri="{FF2B5EF4-FFF2-40B4-BE49-F238E27FC236}">
                <a16:creationId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pic>
        <p:nvPicPr>
          <p:cNvPr id="14" name="Imagen 13"/>
          <p:cNvPicPr>
            <a:picLocks noChangeAspect="1"/>
          </p:cNvPicPr>
          <p:nvPr userDrawn="1"/>
        </p:nvPicPr>
        <p:blipFill>
          <a:blip r:embed="rId2">
            <a:lum bright="100000" contrast="-70000"/>
          </a:blip>
          <a:stretch>
            <a:fillRect/>
          </a:stretch>
        </p:blipFill>
        <p:spPr>
          <a:xfrm>
            <a:off x="6665441" y="4905400"/>
            <a:ext cx="858887" cy="186630"/>
          </a:xfrm>
          <a:prstGeom prst="rect">
            <a:avLst/>
          </a:prstGeom>
        </p:spPr>
      </p:pic>
      <p:sp>
        <p:nvSpPr>
          <p:cNvPr id="9" name="Freeform 5">
            <a:extLst>
              <a:ext uri="{FF2B5EF4-FFF2-40B4-BE49-F238E27FC236}">
                <a16:creationId xmlns:a16="http://schemas.microsoft.com/office/drawing/2014/main" id="{760C3CE1-1E28-6546-9D6D-A09B9CDA1994}"/>
              </a:ext>
            </a:extLst>
          </p:cNvPr>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8914225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para n2_Piel">
    <p:spTree>
      <p:nvGrpSpPr>
        <p:cNvPr id="1" name=""/>
        <p:cNvGrpSpPr/>
        <p:nvPr/>
      </p:nvGrpSpPr>
      <p:grpSpPr>
        <a:xfrm>
          <a:off x="0" y="0"/>
          <a:ext cx="0" cy="0"/>
          <a:chOff x="0" y="0"/>
          <a:chExt cx="0" cy="0"/>
        </a:xfrm>
      </p:grpSpPr>
      <p:sp>
        <p:nvSpPr>
          <p:cNvPr id="18" name="Forma libre 17">
            <a:extLst>
              <a:ext uri="{FF2B5EF4-FFF2-40B4-BE49-F238E27FC236}">
                <a16:creationId xmlns:a16="http://schemas.microsoft.com/office/drawing/2014/main" id="{1BF3B1A8-7345-7848-A2AD-5D61E8195936}"/>
              </a:ext>
            </a:extLst>
          </p:cNvPr>
          <p:cNvSpPr/>
          <p:nvPr userDrawn="1"/>
        </p:nvSpPr>
        <p:spPr>
          <a:xfrm>
            <a:off x="6475092" y="2392844"/>
            <a:ext cx="2879375" cy="2985118"/>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3723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372360 h 5151120"/>
              <a:gd name="connsiteX0" fmla="*/ 0 w 3573780"/>
              <a:gd name="connsiteY0" fmla="*/ 2372360 h 5151120"/>
              <a:gd name="connsiteX1" fmla="*/ 0 w 3573780"/>
              <a:gd name="connsiteY1" fmla="*/ 1021080 h 5151120"/>
              <a:gd name="connsiteX2" fmla="*/ 3573780 w 3573780"/>
              <a:gd name="connsiteY2" fmla="*/ 0 h 5151120"/>
              <a:gd name="connsiteX3" fmla="*/ 3573780 w 3573780"/>
              <a:gd name="connsiteY3" fmla="*/ 5151120 h 5151120"/>
              <a:gd name="connsiteX4" fmla="*/ 0 w 3573780"/>
              <a:gd name="connsiteY4" fmla="*/ 2418080 h 5151120"/>
              <a:gd name="connsiteX5" fmla="*/ 0 w 3573780"/>
              <a:gd name="connsiteY5" fmla="*/ 2372360 h 5151120"/>
              <a:gd name="connsiteX0" fmla="*/ 0 w 3573780"/>
              <a:gd name="connsiteY0" fmla="*/ 2372360 h 2418080"/>
              <a:gd name="connsiteX1" fmla="*/ 0 w 3573780"/>
              <a:gd name="connsiteY1" fmla="*/ 1021080 h 2418080"/>
              <a:gd name="connsiteX2" fmla="*/ 3573780 w 3573780"/>
              <a:gd name="connsiteY2" fmla="*/ 0 h 2418080"/>
              <a:gd name="connsiteX3" fmla="*/ 3568700 w 3573780"/>
              <a:gd name="connsiteY3" fmla="*/ 2392680 h 2418080"/>
              <a:gd name="connsiteX4" fmla="*/ 0 w 3573780"/>
              <a:gd name="connsiteY4" fmla="*/ 2418080 h 2418080"/>
              <a:gd name="connsiteX5" fmla="*/ 0 w 3573780"/>
              <a:gd name="connsiteY5" fmla="*/ 2372360 h 2418080"/>
              <a:gd name="connsiteX0" fmla="*/ 0 w 3568703"/>
              <a:gd name="connsiteY0" fmla="*/ 2169160 h 2214880"/>
              <a:gd name="connsiteX1" fmla="*/ 0 w 3568703"/>
              <a:gd name="connsiteY1" fmla="*/ 817880 h 2214880"/>
              <a:gd name="connsiteX2" fmla="*/ 2877820 w 3568703"/>
              <a:gd name="connsiteY2" fmla="*/ 0 h 2214880"/>
              <a:gd name="connsiteX3" fmla="*/ 3568700 w 3568703"/>
              <a:gd name="connsiteY3" fmla="*/ 2189480 h 2214880"/>
              <a:gd name="connsiteX4" fmla="*/ 0 w 3568703"/>
              <a:gd name="connsiteY4" fmla="*/ 2214880 h 2214880"/>
              <a:gd name="connsiteX5" fmla="*/ 0 w 3568703"/>
              <a:gd name="connsiteY5" fmla="*/ 2169160 h 2214880"/>
              <a:gd name="connsiteX0" fmla="*/ 0 w 2893168"/>
              <a:gd name="connsiteY0" fmla="*/ 2169160 h 2214880"/>
              <a:gd name="connsiteX1" fmla="*/ 0 w 2893168"/>
              <a:gd name="connsiteY1" fmla="*/ 817880 h 2214880"/>
              <a:gd name="connsiteX2" fmla="*/ 2877820 w 2893168"/>
              <a:gd name="connsiteY2" fmla="*/ 0 h 2214880"/>
              <a:gd name="connsiteX3" fmla="*/ 2893060 w 2893168"/>
              <a:gd name="connsiteY3" fmla="*/ 2194560 h 2214880"/>
              <a:gd name="connsiteX4" fmla="*/ 0 w 2893168"/>
              <a:gd name="connsiteY4" fmla="*/ 2214880 h 2214880"/>
              <a:gd name="connsiteX5" fmla="*/ 0 w 2893168"/>
              <a:gd name="connsiteY5" fmla="*/ 2169160 h 2214880"/>
              <a:gd name="connsiteX0" fmla="*/ 0 w 2879375"/>
              <a:gd name="connsiteY0" fmla="*/ 2169160 h 2757268"/>
              <a:gd name="connsiteX1" fmla="*/ 0 w 2879375"/>
              <a:gd name="connsiteY1" fmla="*/ 817880 h 2757268"/>
              <a:gd name="connsiteX2" fmla="*/ 2877820 w 2879375"/>
              <a:gd name="connsiteY2" fmla="*/ 0 h 2757268"/>
              <a:gd name="connsiteX3" fmla="*/ 2878992 w 2879375"/>
              <a:gd name="connsiteY3" fmla="*/ 2757268 h 2757268"/>
              <a:gd name="connsiteX4" fmla="*/ 0 w 2879375"/>
              <a:gd name="connsiteY4" fmla="*/ 2214880 h 2757268"/>
              <a:gd name="connsiteX5" fmla="*/ 0 w 2879375"/>
              <a:gd name="connsiteY5" fmla="*/ 2169160 h 2757268"/>
              <a:gd name="connsiteX0" fmla="*/ 24713 w 2904088"/>
              <a:gd name="connsiteY0" fmla="*/ 2169160 h 2770934"/>
              <a:gd name="connsiteX1" fmla="*/ 24713 w 2904088"/>
              <a:gd name="connsiteY1" fmla="*/ 817880 h 2770934"/>
              <a:gd name="connsiteX2" fmla="*/ 2902533 w 2904088"/>
              <a:gd name="connsiteY2" fmla="*/ 0 h 2770934"/>
              <a:gd name="connsiteX3" fmla="*/ 2903705 w 2904088"/>
              <a:gd name="connsiteY3" fmla="*/ 2757268 h 2770934"/>
              <a:gd name="connsiteX4" fmla="*/ 0 w 2904088"/>
              <a:gd name="connsiteY4" fmla="*/ 2770934 h 2770934"/>
              <a:gd name="connsiteX5" fmla="*/ 24713 w 2904088"/>
              <a:gd name="connsiteY5" fmla="*/ 2169160 h 2770934"/>
              <a:gd name="connsiteX0" fmla="*/ 0 w 2879375"/>
              <a:gd name="connsiteY0" fmla="*/ 2169160 h 2985118"/>
              <a:gd name="connsiteX1" fmla="*/ 0 w 2879375"/>
              <a:gd name="connsiteY1" fmla="*/ 817880 h 2985118"/>
              <a:gd name="connsiteX2" fmla="*/ 2877820 w 2879375"/>
              <a:gd name="connsiteY2" fmla="*/ 0 h 2985118"/>
              <a:gd name="connsiteX3" fmla="*/ 2878992 w 2879375"/>
              <a:gd name="connsiteY3" fmla="*/ 2757268 h 2985118"/>
              <a:gd name="connsiteX4" fmla="*/ 8239 w 2879375"/>
              <a:gd name="connsiteY4" fmla="*/ 2985118 h 2985118"/>
              <a:gd name="connsiteX5" fmla="*/ 0 w 2879375"/>
              <a:gd name="connsiteY5" fmla="*/ 2169160 h 2985118"/>
              <a:gd name="connsiteX0" fmla="*/ 0 w 2879375"/>
              <a:gd name="connsiteY0" fmla="*/ 2169160 h 2985118"/>
              <a:gd name="connsiteX1" fmla="*/ 0 w 2879375"/>
              <a:gd name="connsiteY1" fmla="*/ 817880 h 2985118"/>
              <a:gd name="connsiteX2" fmla="*/ 2877820 w 2879375"/>
              <a:gd name="connsiteY2" fmla="*/ 0 h 2985118"/>
              <a:gd name="connsiteX3" fmla="*/ 2878992 w 2879375"/>
              <a:gd name="connsiteY3" fmla="*/ 2959095 h 2985118"/>
              <a:gd name="connsiteX4" fmla="*/ 8239 w 2879375"/>
              <a:gd name="connsiteY4" fmla="*/ 2985118 h 2985118"/>
              <a:gd name="connsiteX5" fmla="*/ 0 w 2879375"/>
              <a:gd name="connsiteY5" fmla="*/ 2169160 h 2985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79375" h="2985118">
                <a:moveTo>
                  <a:pt x="0" y="2169160"/>
                </a:moveTo>
                <a:lnTo>
                  <a:pt x="0" y="817880"/>
                </a:lnTo>
                <a:lnTo>
                  <a:pt x="2877820" y="0"/>
                </a:lnTo>
                <a:cubicBezTo>
                  <a:pt x="2876127" y="797560"/>
                  <a:pt x="2880685" y="2161535"/>
                  <a:pt x="2878992" y="2959095"/>
                </a:cubicBezTo>
                <a:lnTo>
                  <a:pt x="8239" y="2985118"/>
                </a:lnTo>
                <a:cubicBezTo>
                  <a:pt x="5493" y="2713132"/>
                  <a:pt x="2746" y="2441146"/>
                  <a:pt x="0" y="216916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Forma libre 16">
            <a:extLst>
              <a:ext uri="{FF2B5EF4-FFF2-40B4-BE49-F238E27FC236}">
                <a16:creationId xmlns:a16="http://schemas.microsoft.com/office/drawing/2014/main" id="{4610843F-8FF6-844B-B9EE-71F1C7B08FAC}"/>
              </a:ext>
            </a:extLst>
          </p:cNvPr>
          <p:cNvSpPr/>
          <p:nvPr userDrawn="1"/>
        </p:nvSpPr>
        <p:spPr>
          <a:xfrm>
            <a:off x="4615989" y="2650373"/>
            <a:ext cx="4838525" cy="2580473"/>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033254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033254 h 5151120"/>
              <a:gd name="connsiteX0" fmla="*/ 26520 w 3600300"/>
              <a:gd name="connsiteY0" fmla="*/ 2033254 h 5151120"/>
              <a:gd name="connsiteX1" fmla="*/ 26520 w 3600300"/>
              <a:gd name="connsiteY1" fmla="*/ 1021080 h 5151120"/>
              <a:gd name="connsiteX2" fmla="*/ 3600300 w 3600300"/>
              <a:gd name="connsiteY2" fmla="*/ 0 h 5151120"/>
              <a:gd name="connsiteX3" fmla="*/ 3600300 w 3600300"/>
              <a:gd name="connsiteY3" fmla="*/ 5151120 h 5151120"/>
              <a:gd name="connsiteX4" fmla="*/ 0 w 3600300"/>
              <a:gd name="connsiteY4" fmla="*/ 1902452 h 5151120"/>
              <a:gd name="connsiteX5" fmla="*/ 26520 w 3600300"/>
              <a:gd name="connsiteY5" fmla="*/ 2033254 h 5151120"/>
              <a:gd name="connsiteX0" fmla="*/ 26520 w 3600300"/>
              <a:gd name="connsiteY0" fmla="*/ 2033254 h 2033254"/>
              <a:gd name="connsiteX1" fmla="*/ 26520 w 3600300"/>
              <a:gd name="connsiteY1" fmla="*/ 1021080 h 2033254"/>
              <a:gd name="connsiteX2" fmla="*/ 3600300 w 3600300"/>
              <a:gd name="connsiteY2" fmla="*/ 0 h 2033254"/>
              <a:gd name="connsiteX3" fmla="*/ 3555180 w 3600300"/>
              <a:gd name="connsiteY3" fmla="*/ 1902452 h 2033254"/>
              <a:gd name="connsiteX4" fmla="*/ 0 w 3600300"/>
              <a:gd name="connsiteY4" fmla="*/ 1902452 h 2033254"/>
              <a:gd name="connsiteX5" fmla="*/ 26520 w 3600300"/>
              <a:gd name="connsiteY5" fmla="*/ 2033254 h 2033254"/>
              <a:gd name="connsiteX0" fmla="*/ 26520 w 3607821"/>
              <a:gd name="connsiteY0" fmla="*/ 2033254 h 2033254"/>
              <a:gd name="connsiteX1" fmla="*/ 26520 w 3607821"/>
              <a:gd name="connsiteY1" fmla="*/ 1021080 h 2033254"/>
              <a:gd name="connsiteX2" fmla="*/ 3600300 w 3607821"/>
              <a:gd name="connsiteY2" fmla="*/ 0 h 2033254"/>
              <a:gd name="connsiteX3" fmla="*/ 3607821 w 3607821"/>
              <a:gd name="connsiteY3" fmla="*/ 1906212 h 2033254"/>
              <a:gd name="connsiteX4" fmla="*/ 0 w 3607821"/>
              <a:gd name="connsiteY4" fmla="*/ 1902452 h 2033254"/>
              <a:gd name="connsiteX5" fmla="*/ 26520 w 3607821"/>
              <a:gd name="connsiteY5" fmla="*/ 2033254 h 2033254"/>
              <a:gd name="connsiteX0" fmla="*/ 30280 w 3607821"/>
              <a:gd name="connsiteY0" fmla="*/ 1860293 h 1906212"/>
              <a:gd name="connsiteX1" fmla="*/ 26520 w 3607821"/>
              <a:gd name="connsiteY1" fmla="*/ 1021080 h 1906212"/>
              <a:gd name="connsiteX2" fmla="*/ 3600300 w 3607821"/>
              <a:gd name="connsiteY2" fmla="*/ 0 h 1906212"/>
              <a:gd name="connsiteX3" fmla="*/ 3607821 w 3607821"/>
              <a:gd name="connsiteY3" fmla="*/ 1906212 h 1906212"/>
              <a:gd name="connsiteX4" fmla="*/ 0 w 3607821"/>
              <a:gd name="connsiteY4" fmla="*/ 1902452 h 1906212"/>
              <a:gd name="connsiteX5" fmla="*/ 30280 w 3607821"/>
              <a:gd name="connsiteY5" fmla="*/ 1860293 h 1906212"/>
              <a:gd name="connsiteX0" fmla="*/ 3760 w 3581301"/>
              <a:gd name="connsiteY0" fmla="*/ 1860293 h 1909972"/>
              <a:gd name="connsiteX1" fmla="*/ 0 w 3581301"/>
              <a:gd name="connsiteY1" fmla="*/ 1021080 h 1909972"/>
              <a:gd name="connsiteX2" fmla="*/ 3573780 w 3581301"/>
              <a:gd name="connsiteY2" fmla="*/ 0 h 1909972"/>
              <a:gd name="connsiteX3" fmla="*/ 3581301 w 3581301"/>
              <a:gd name="connsiteY3" fmla="*/ 1906212 h 1909972"/>
              <a:gd name="connsiteX4" fmla="*/ 11080 w 3581301"/>
              <a:gd name="connsiteY4" fmla="*/ 1909972 h 1909972"/>
              <a:gd name="connsiteX5" fmla="*/ 3760 w 3581301"/>
              <a:gd name="connsiteY5" fmla="*/ 1860293 h 190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81301" h="1909972">
                <a:moveTo>
                  <a:pt x="3760" y="1860293"/>
                </a:moveTo>
                <a:cubicBezTo>
                  <a:pt x="2507" y="1580555"/>
                  <a:pt x="1253" y="1300818"/>
                  <a:pt x="0" y="1021080"/>
                </a:cubicBezTo>
                <a:lnTo>
                  <a:pt x="3573780" y="0"/>
                </a:lnTo>
                <a:lnTo>
                  <a:pt x="3581301" y="1906212"/>
                </a:lnTo>
                <a:lnTo>
                  <a:pt x="11080" y="1909972"/>
                </a:lnTo>
                <a:lnTo>
                  <a:pt x="3760" y="1860293"/>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5" name="Forma libre 4">
            <a:extLst>
              <a:ext uri="{FF2B5EF4-FFF2-40B4-BE49-F238E27FC236}">
                <a16:creationId xmlns:a16="http://schemas.microsoft.com/office/drawing/2014/main" id="{93EB5CC0-893F-7E43-ABEC-FF257A4D7B5E}"/>
              </a:ext>
            </a:extLst>
          </p:cNvPr>
          <p:cNvSpPr/>
          <p:nvPr userDrawn="1"/>
        </p:nvSpPr>
        <p:spPr>
          <a:xfrm>
            <a:off x="5735954" y="2812766"/>
            <a:ext cx="3573780" cy="2418080"/>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3723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372360 h 5151120"/>
              <a:gd name="connsiteX0" fmla="*/ 0 w 3573780"/>
              <a:gd name="connsiteY0" fmla="*/ 2372360 h 5151120"/>
              <a:gd name="connsiteX1" fmla="*/ 0 w 3573780"/>
              <a:gd name="connsiteY1" fmla="*/ 1021080 h 5151120"/>
              <a:gd name="connsiteX2" fmla="*/ 3573780 w 3573780"/>
              <a:gd name="connsiteY2" fmla="*/ 0 h 5151120"/>
              <a:gd name="connsiteX3" fmla="*/ 3573780 w 3573780"/>
              <a:gd name="connsiteY3" fmla="*/ 5151120 h 5151120"/>
              <a:gd name="connsiteX4" fmla="*/ 0 w 3573780"/>
              <a:gd name="connsiteY4" fmla="*/ 2418080 h 5151120"/>
              <a:gd name="connsiteX5" fmla="*/ 0 w 3573780"/>
              <a:gd name="connsiteY5" fmla="*/ 2372360 h 5151120"/>
              <a:gd name="connsiteX0" fmla="*/ 0 w 3573780"/>
              <a:gd name="connsiteY0" fmla="*/ 2372360 h 2418080"/>
              <a:gd name="connsiteX1" fmla="*/ 0 w 3573780"/>
              <a:gd name="connsiteY1" fmla="*/ 1021080 h 2418080"/>
              <a:gd name="connsiteX2" fmla="*/ 3573780 w 3573780"/>
              <a:gd name="connsiteY2" fmla="*/ 0 h 2418080"/>
              <a:gd name="connsiteX3" fmla="*/ 3568700 w 3573780"/>
              <a:gd name="connsiteY3" fmla="*/ 2392680 h 2418080"/>
              <a:gd name="connsiteX4" fmla="*/ 0 w 3573780"/>
              <a:gd name="connsiteY4" fmla="*/ 2418080 h 2418080"/>
              <a:gd name="connsiteX5" fmla="*/ 0 w 3573780"/>
              <a:gd name="connsiteY5" fmla="*/ 2372360 h 2418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73780" h="2418080">
                <a:moveTo>
                  <a:pt x="0" y="2372360"/>
                </a:moveTo>
                <a:lnTo>
                  <a:pt x="0" y="1021080"/>
                </a:lnTo>
                <a:lnTo>
                  <a:pt x="3573780" y="0"/>
                </a:lnTo>
                <a:cubicBezTo>
                  <a:pt x="3572087" y="797560"/>
                  <a:pt x="3570393" y="1595120"/>
                  <a:pt x="3568700" y="2392680"/>
                </a:cubicBezTo>
                <a:lnTo>
                  <a:pt x="0" y="2418080"/>
                </a:lnTo>
                <a:lnTo>
                  <a:pt x="0" y="237236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Marcador de contenido 10">
            <a:extLst>
              <a:ext uri="{FF2B5EF4-FFF2-40B4-BE49-F238E27FC236}">
                <a16:creationId xmlns:a16="http://schemas.microsoft.com/office/drawing/2014/main" id="{B06D5AB3-85F3-6041-8CF2-938E10DAFE64}"/>
              </a:ext>
            </a:extLst>
          </p:cNvPr>
          <p:cNvSpPr>
            <a:spLocks noGrp="1"/>
          </p:cNvSpPr>
          <p:nvPr>
            <p:ph sz="quarter" idx="10" hasCustomPrompt="1"/>
          </p:nvPr>
        </p:nvSpPr>
        <p:spPr>
          <a:xfrm>
            <a:off x="252000" y="2828006"/>
            <a:ext cx="4238624" cy="860073"/>
          </a:xfrm>
          <a:prstGeom prst="rect">
            <a:avLst/>
          </a:prstGeom>
        </p:spPr>
        <p:txBody>
          <a:bodyPr lIns="0" tIns="0" rIns="0" bIns="0"/>
          <a:lstStyle>
            <a:lvl1pPr>
              <a:defRPr lang="es-ES" sz="1400" dirty="0"/>
            </a:lvl1pPr>
          </a:lstStyle>
          <a:p>
            <a:pPr marL="0" lvl="0" indent="0">
              <a:lnSpc>
                <a:spcPct val="100000"/>
              </a:lnSpc>
              <a:spcBef>
                <a:spcPts val="600"/>
              </a:spcBef>
              <a:buNone/>
            </a:pPr>
            <a:r>
              <a:rPr lang="es-ES" dirty="0"/>
              <a:t>Editar el subtitulo 
</a:t>
            </a:r>
          </a:p>
        </p:txBody>
      </p:sp>
      <p:sp>
        <p:nvSpPr>
          <p:cNvPr id="8" name="Title Placeholder 1">
            <a:extLst>
              <a:ext uri="{FF2B5EF4-FFF2-40B4-BE49-F238E27FC236}">
                <a16:creationId xmlns:a16="http://schemas.microsoft.com/office/drawing/2014/main" id="{7EA230A8-2396-C04E-BA7D-6A765043E110}"/>
              </a:ext>
            </a:extLst>
          </p:cNvPr>
          <p:cNvSpPr>
            <a:spLocks noGrp="1"/>
          </p:cNvSpPr>
          <p:nvPr>
            <p:ph type="title" hasCustomPrompt="1"/>
          </p:nvPr>
        </p:nvSpPr>
        <p:spPr>
          <a:xfrm>
            <a:off x="252000" y="1194688"/>
            <a:ext cx="5665375" cy="1236256"/>
          </a:xfrm>
          <a:prstGeom prst="rect">
            <a:avLst/>
          </a:prstGeom>
        </p:spPr>
        <p:txBody>
          <a:bodyPr vert="horz" lIns="0" tIns="0" rIns="0" bIns="0" rtlCol="0" anchor="t">
            <a:noAutofit/>
          </a:bodyPr>
          <a:lstStyle>
            <a:lvl1pPr>
              <a:defRPr sz="3200">
                <a:solidFill>
                  <a:schemeClr val="tx1"/>
                </a:solidFill>
              </a:defRPr>
            </a:lvl1pPr>
          </a:lstStyle>
          <a:p>
            <a:r>
              <a:rPr lang="es-ES" dirty="0"/>
              <a:t>Haga clic para título separata de nivel 2</a:t>
            </a:r>
            <a:endParaRPr lang="en-US" dirty="0"/>
          </a:p>
        </p:txBody>
      </p:sp>
      <p:sp>
        <p:nvSpPr>
          <p:cNvPr id="12" name="Slide Number Placeholder 5">
            <a:extLst>
              <a:ext uri="{FF2B5EF4-FFF2-40B4-BE49-F238E27FC236}">
                <a16:creationId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tx1"/>
                </a:solidFill>
              </a:rPr>
              <a:pPr algn="r"/>
              <a:t>‹Nº›</a:t>
            </a:fld>
            <a:endParaRPr lang="es-ES" sz="800" dirty="0">
              <a:solidFill>
                <a:schemeClr val="tx1"/>
              </a:solidFill>
            </a:endParaRPr>
          </a:p>
        </p:txBody>
      </p:sp>
      <p:pic>
        <p:nvPicPr>
          <p:cNvPr id="14" name="Imagen 13"/>
          <p:cNvPicPr>
            <a:picLocks noChangeAspect="1"/>
          </p:cNvPicPr>
          <p:nvPr userDrawn="1"/>
        </p:nvPicPr>
        <p:blipFill>
          <a:blip r:embed="rId2">
            <a:lum/>
          </a:blip>
          <a:stretch>
            <a:fillRect/>
          </a:stretch>
        </p:blipFill>
        <p:spPr>
          <a:xfrm>
            <a:off x="6665441" y="4905400"/>
            <a:ext cx="858887" cy="186630"/>
          </a:xfrm>
          <a:prstGeom prst="rect">
            <a:avLst/>
          </a:prstGeom>
        </p:spPr>
      </p:pic>
      <p:sp>
        <p:nvSpPr>
          <p:cNvPr id="9" name="Freeform 5">
            <a:extLst>
              <a:ext uri="{FF2B5EF4-FFF2-40B4-BE49-F238E27FC236}">
                <a16:creationId xmlns:a16="http://schemas.microsoft.com/office/drawing/2014/main" id="{DEC9B28E-6B7A-0E4E-B90F-9C217C75299E}"/>
              </a:ext>
            </a:extLst>
          </p:cNvPr>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6167774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para n1_Amarillo">
    <p:spTree>
      <p:nvGrpSpPr>
        <p:cNvPr id="1" name=""/>
        <p:cNvGrpSpPr/>
        <p:nvPr/>
      </p:nvGrpSpPr>
      <p:grpSpPr>
        <a:xfrm>
          <a:off x="0" y="0"/>
          <a:ext cx="0" cy="0"/>
          <a:chOff x="0" y="0"/>
          <a:chExt cx="0" cy="0"/>
        </a:xfrm>
      </p:grpSpPr>
      <p:sp>
        <p:nvSpPr>
          <p:cNvPr id="18" name="Forma libre 17">
            <a:extLst>
              <a:ext uri="{FF2B5EF4-FFF2-40B4-BE49-F238E27FC236}">
                <a16:creationId xmlns:a16="http://schemas.microsoft.com/office/drawing/2014/main" id="{1BF3B1A8-7345-7848-A2AD-5D61E8195936}"/>
              </a:ext>
            </a:extLst>
          </p:cNvPr>
          <p:cNvSpPr/>
          <p:nvPr userDrawn="1"/>
        </p:nvSpPr>
        <p:spPr>
          <a:xfrm>
            <a:off x="6475092" y="2392844"/>
            <a:ext cx="2879375" cy="2985118"/>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3723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372360 h 5151120"/>
              <a:gd name="connsiteX0" fmla="*/ 0 w 3573780"/>
              <a:gd name="connsiteY0" fmla="*/ 2372360 h 5151120"/>
              <a:gd name="connsiteX1" fmla="*/ 0 w 3573780"/>
              <a:gd name="connsiteY1" fmla="*/ 1021080 h 5151120"/>
              <a:gd name="connsiteX2" fmla="*/ 3573780 w 3573780"/>
              <a:gd name="connsiteY2" fmla="*/ 0 h 5151120"/>
              <a:gd name="connsiteX3" fmla="*/ 3573780 w 3573780"/>
              <a:gd name="connsiteY3" fmla="*/ 5151120 h 5151120"/>
              <a:gd name="connsiteX4" fmla="*/ 0 w 3573780"/>
              <a:gd name="connsiteY4" fmla="*/ 2418080 h 5151120"/>
              <a:gd name="connsiteX5" fmla="*/ 0 w 3573780"/>
              <a:gd name="connsiteY5" fmla="*/ 2372360 h 5151120"/>
              <a:gd name="connsiteX0" fmla="*/ 0 w 3573780"/>
              <a:gd name="connsiteY0" fmla="*/ 2372360 h 2418080"/>
              <a:gd name="connsiteX1" fmla="*/ 0 w 3573780"/>
              <a:gd name="connsiteY1" fmla="*/ 1021080 h 2418080"/>
              <a:gd name="connsiteX2" fmla="*/ 3573780 w 3573780"/>
              <a:gd name="connsiteY2" fmla="*/ 0 h 2418080"/>
              <a:gd name="connsiteX3" fmla="*/ 3568700 w 3573780"/>
              <a:gd name="connsiteY3" fmla="*/ 2392680 h 2418080"/>
              <a:gd name="connsiteX4" fmla="*/ 0 w 3573780"/>
              <a:gd name="connsiteY4" fmla="*/ 2418080 h 2418080"/>
              <a:gd name="connsiteX5" fmla="*/ 0 w 3573780"/>
              <a:gd name="connsiteY5" fmla="*/ 2372360 h 2418080"/>
              <a:gd name="connsiteX0" fmla="*/ 0 w 3568703"/>
              <a:gd name="connsiteY0" fmla="*/ 2169160 h 2214880"/>
              <a:gd name="connsiteX1" fmla="*/ 0 w 3568703"/>
              <a:gd name="connsiteY1" fmla="*/ 817880 h 2214880"/>
              <a:gd name="connsiteX2" fmla="*/ 2877820 w 3568703"/>
              <a:gd name="connsiteY2" fmla="*/ 0 h 2214880"/>
              <a:gd name="connsiteX3" fmla="*/ 3568700 w 3568703"/>
              <a:gd name="connsiteY3" fmla="*/ 2189480 h 2214880"/>
              <a:gd name="connsiteX4" fmla="*/ 0 w 3568703"/>
              <a:gd name="connsiteY4" fmla="*/ 2214880 h 2214880"/>
              <a:gd name="connsiteX5" fmla="*/ 0 w 3568703"/>
              <a:gd name="connsiteY5" fmla="*/ 2169160 h 2214880"/>
              <a:gd name="connsiteX0" fmla="*/ 0 w 2893168"/>
              <a:gd name="connsiteY0" fmla="*/ 2169160 h 2214880"/>
              <a:gd name="connsiteX1" fmla="*/ 0 w 2893168"/>
              <a:gd name="connsiteY1" fmla="*/ 817880 h 2214880"/>
              <a:gd name="connsiteX2" fmla="*/ 2877820 w 2893168"/>
              <a:gd name="connsiteY2" fmla="*/ 0 h 2214880"/>
              <a:gd name="connsiteX3" fmla="*/ 2893060 w 2893168"/>
              <a:gd name="connsiteY3" fmla="*/ 2194560 h 2214880"/>
              <a:gd name="connsiteX4" fmla="*/ 0 w 2893168"/>
              <a:gd name="connsiteY4" fmla="*/ 2214880 h 2214880"/>
              <a:gd name="connsiteX5" fmla="*/ 0 w 2893168"/>
              <a:gd name="connsiteY5" fmla="*/ 2169160 h 2214880"/>
              <a:gd name="connsiteX0" fmla="*/ 0 w 2879375"/>
              <a:gd name="connsiteY0" fmla="*/ 2169160 h 2757268"/>
              <a:gd name="connsiteX1" fmla="*/ 0 w 2879375"/>
              <a:gd name="connsiteY1" fmla="*/ 817880 h 2757268"/>
              <a:gd name="connsiteX2" fmla="*/ 2877820 w 2879375"/>
              <a:gd name="connsiteY2" fmla="*/ 0 h 2757268"/>
              <a:gd name="connsiteX3" fmla="*/ 2878992 w 2879375"/>
              <a:gd name="connsiteY3" fmla="*/ 2757268 h 2757268"/>
              <a:gd name="connsiteX4" fmla="*/ 0 w 2879375"/>
              <a:gd name="connsiteY4" fmla="*/ 2214880 h 2757268"/>
              <a:gd name="connsiteX5" fmla="*/ 0 w 2879375"/>
              <a:gd name="connsiteY5" fmla="*/ 2169160 h 2757268"/>
              <a:gd name="connsiteX0" fmla="*/ 24713 w 2904088"/>
              <a:gd name="connsiteY0" fmla="*/ 2169160 h 2770934"/>
              <a:gd name="connsiteX1" fmla="*/ 24713 w 2904088"/>
              <a:gd name="connsiteY1" fmla="*/ 817880 h 2770934"/>
              <a:gd name="connsiteX2" fmla="*/ 2902533 w 2904088"/>
              <a:gd name="connsiteY2" fmla="*/ 0 h 2770934"/>
              <a:gd name="connsiteX3" fmla="*/ 2903705 w 2904088"/>
              <a:gd name="connsiteY3" fmla="*/ 2757268 h 2770934"/>
              <a:gd name="connsiteX4" fmla="*/ 0 w 2904088"/>
              <a:gd name="connsiteY4" fmla="*/ 2770934 h 2770934"/>
              <a:gd name="connsiteX5" fmla="*/ 24713 w 2904088"/>
              <a:gd name="connsiteY5" fmla="*/ 2169160 h 2770934"/>
              <a:gd name="connsiteX0" fmla="*/ 0 w 2879375"/>
              <a:gd name="connsiteY0" fmla="*/ 2169160 h 2985118"/>
              <a:gd name="connsiteX1" fmla="*/ 0 w 2879375"/>
              <a:gd name="connsiteY1" fmla="*/ 817880 h 2985118"/>
              <a:gd name="connsiteX2" fmla="*/ 2877820 w 2879375"/>
              <a:gd name="connsiteY2" fmla="*/ 0 h 2985118"/>
              <a:gd name="connsiteX3" fmla="*/ 2878992 w 2879375"/>
              <a:gd name="connsiteY3" fmla="*/ 2757268 h 2985118"/>
              <a:gd name="connsiteX4" fmla="*/ 8239 w 2879375"/>
              <a:gd name="connsiteY4" fmla="*/ 2985118 h 2985118"/>
              <a:gd name="connsiteX5" fmla="*/ 0 w 2879375"/>
              <a:gd name="connsiteY5" fmla="*/ 2169160 h 2985118"/>
              <a:gd name="connsiteX0" fmla="*/ 0 w 2879375"/>
              <a:gd name="connsiteY0" fmla="*/ 2169160 h 2985118"/>
              <a:gd name="connsiteX1" fmla="*/ 0 w 2879375"/>
              <a:gd name="connsiteY1" fmla="*/ 817880 h 2985118"/>
              <a:gd name="connsiteX2" fmla="*/ 2877820 w 2879375"/>
              <a:gd name="connsiteY2" fmla="*/ 0 h 2985118"/>
              <a:gd name="connsiteX3" fmla="*/ 2878992 w 2879375"/>
              <a:gd name="connsiteY3" fmla="*/ 2959095 h 2985118"/>
              <a:gd name="connsiteX4" fmla="*/ 8239 w 2879375"/>
              <a:gd name="connsiteY4" fmla="*/ 2985118 h 2985118"/>
              <a:gd name="connsiteX5" fmla="*/ 0 w 2879375"/>
              <a:gd name="connsiteY5" fmla="*/ 2169160 h 2985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79375" h="2985118">
                <a:moveTo>
                  <a:pt x="0" y="2169160"/>
                </a:moveTo>
                <a:lnTo>
                  <a:pt x="0" y="817880"/>
                </a:lnTo>
                <a:lnTo>
                  <a:pt x="2877820" y="0"/>
                </a:lnTo>
                <a:cubicBezTo>
                  <a:pt x="2876127" y="797560"/>
                  <a:pt x="2880685" y="2161535"/>
                  <a:pt x="2878992" y="2959095"/>
                </a:cubicBezTo>
                <a:lnTo>
                  <a:pt x="8239" y="2985118"/>
                </a:lnTo>
                <a:cubicBezTo>
                  <a:pt x="5493" y="2713132"/>
                  <a:pt x="2746" y="2441146"/>
                  <a:pt x="0" y="216916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Forma libre 16">
            <a:extLst>
              <a:ext uri="{FF2B5EF4-FFF2-40B4-BE49-F238E27FC236}">
                <a16:creationId xmlns:a16="http://schemas.microsoft.com/office/drawing/2014/main" id="{4610843F-8FF6-844B-B9EE-71F1C7B08FAC}"/>
              </a:ext>
            </a:extLst>
          </p:cNvPr>
          <p:cNvSpPr/>
          <p:nvPr userDrawn="1"/>
        </p:nvSpPr>
        <p:spPr>
          <a:xfrm>
            <a:off x="4615989" y="2650373"/>
            <a:ext cx="4838525" cy="2580473"/>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033254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033254 h 5151120"/>
              <a:gd name="connsiteX0" fmla="*/ 26520 w 3600300"/>
              <a:gd name="connsiteY0" fmla="*/ 2033254 h 5151120"/>
              <a:gd name="connsiteX1" fmla="*/ 26520 w 3600300"/>
              <a:gd name="connsiteY1" fmla="*/ 1021080 h 5151120"/>
              <a:gd name="connsiteX2" fmla="*/ 3600300 w 3600300"/>
              <a:gd name="connsiteY2" fmla="*/ 0 h 5151120"/>
              <a:gd name="connsiteX3" fmla="*/ 3600300 w 3600300"/>
              <a:gd name="connsiteY3" fmla="*/ 5151120 h 5151120"/>
              <a:gd name="connsiteX4" fmla="*/ 0 w 3600300"/>
              <a:gd name="connsiteY4" fmla="*/ 1902452 h 5151120"/>
              <a:gd name="connsiteX5" fmla="*/ 26520 w 3600300"/>
              <a:gd name="connsiteY5" fmla="*/ 2033254 h 5151120"/>
              <a:gd name="connsiteX0" fmla="*/ 26520 w 3600300"/>
              <a:gd name="connsiteY0" fmla="*/ 2033254 h 2033254"/>
              <a:gd name="connsiteX1" fmla="*/ 26520 w 3600300"/>
              <a:gd name="connsiteY1" fmla="*/ 1021080 h 2033254"/>
              <a:gd name="connsiteX2" fmla="*/ 3600300 w 3600300"/>
              <a:gd name="connsiteY2" fmla="*/ 0 h 2033254"/>
              <a:gd name="connsiteX3" fmla="*/ 3555180 w 3600300"/>
              <a:gd name="connsiteY3" fmla="*/ 1902452 h 2033254"/>
              <a:gd name="connsiteX4" fmla="*/ 0 w 3600300"/>
              <a:gd name="connsiteY4" fmla="*/ 1902452 h 2033254"/>
              <a:gd name="connsiteX5" fmla="*/ 26520 w 3600300"/>
              <a:gd name="connsiteY5" fmla="*/ 2033254 h 2033254"/>
              <a:gd name="connsiteX0" fmla="*/ 26520 w 3607821"/>
              <a:gd name="connsiteY0" fmla="*/ 2033254 h 2033254"/>
              <a:gd name="connsiteX1" fmla="*/ 26520 w 3607821"/>
              <a:gd name="connsiteY1" fmla="*/ 1021080 h 2033254"/>
              <a:gd name="connsiteX2" fmla="*/ 3600300 w 3607821"/>
              <a:gd name="connsiteY2" fmla="*/ 0 h 2033254"/>
              <a:gd name="connsiteX3" fmla="*/ 3607821 w 3607821"/>
              <a:gd name="connsiteY3" fmla="*/ 1906212 h 2033254"/>
              <a:gd name="connsiteX4" fmla="*/ 0 w 3607821"/>
              <a:gd name="connsiteY4" fmla="*/ 1902452 h 2033254"/>
              <a:gd name="connsiteX5" fmla="*/ 26520 w 3607821"/>
              <a:gd name="connsiteY5" fmla="*/ 2033254 h 2033254"/>
              <a:gd name="connsiteX0" fmla="*/ 30280 w 3607821"/>
              <a:gd name="connsiteY0" fmla="*/ 1860293 h 1906212"/>
              <a:gd name="connsiteX1" fmla="*/ 26520 w 3607821"/>
              <a:gd name="connsiteY1" fmla="*/ 1021080 h 1906212"/>
              <a:gd name="connsiteX2" fmla="*/ 3600300 w 3607821"/>
              <a:gd name="connsiteY2" fmla="*/ 0 h 1906212"/>
              <a:gd name="connsiteX3" fmla="*/ 3607821 w 3607821"/>
              <a:gd name="connsiteY3" fmla="*/ 1906212 h 1906212"/>
              <a:gd name="connsiteX4" fmla="*/ 0 w 3607821"/>
              <a:gd name="connsiteY4" fmla="*/ 1902452 h 1906212"/>
              <a:gd name="connsiteX5" fmla="*/ 30280 w 3607821"/>
              <a:gd name="connsiteY5" fmla="*/ 1860293 h 1906212"/>
              <a:gd name="connsiteX0" fmla="*/ 3760 w 3581301"/>
              <a:gd name="connsiteY0" fmla="*/ 1860293 h 1909972"/>
              <a:gd name="connsiteX1" fmla="*/ 0 w 3581301"/>
              <a:gd name="connsiteY1" fmla="*/ 1021080 h 1909972"/>
              <a:gd name="connsiteX2" fmla="*/ 3573780 w 3581301"/>
              <a:gd name="connsiteY2" fmla="*/ 0 h 1909972"/>
              <a:gd name="connsiteX3" fmla="*/ 3581301 w 3581301"/>
              <a:gd name="connsiteY3" fmla="*/ 1906212 h 1909972"/>
              <a:gd name="connsiteX4" fmla="*/ 11080 w 3581301"/>
              <a:gd name="connsiteY4" fmla="*/ 1909972 h 1909972"/>
              <a:gd name="connsiteX5" fmla="*/ 3760 w 3581301"/>
              <a:gd name="connsiteY5" fmla="*/ 1860293 h 190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81301" h="1909972">
                <a:moveTo>
                  <a:pt x="3760" y="1860293"/>
                </a:moveTo>
                <a:cubicBezTo>
                  <a:pt x="2507" y="1580555"/>
                  <a:pt x="1253" y="1300818"/>
                  <a:pt x="0" y="1021080"/>
                </a:cubicBezTo>
                <a:lnTo>
                  <a:pt x="3573780" y="0"/>
                </a:lnTo>
                <a:lnTo>
                  <a:pt x="3581301" y="1906212"/>
                </a:lnTo>
                <a:lnTo>
                  <a:pt x="11080" y="1909972"/>
                </a:lnTo>
                <a:lnTo>
                  <a:pt x="3760" y="1860293"/>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5" name="Forma libre 4">
            <a:extLst>
              <a:ext uri="{FF2B5EF4-FFF2-40B4-BE49-F238E27FC236}">
                <a16:creationId xmlns:a16="http://schemas.microsoft.com/office/drawing/2014/main" id="{93EB5CC0-893F-7E43-ABEC-FF257A4D7B5E}"/>
              </a:ext>
            </a:extLst>
          </p:cNvPr>
          <p:cNvSpPr/>
          <p:nvPr userDrawn="1"/>
        </p:nvSpPr>
        <p:spPr>
          <a:xfrm>
            <a:off x="5735954" y="2812766"/>
            <a:ext cx="3573780" cy="2418080"/>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3723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372360 h 5151120"/>
              <a:gd name="connsiteX0" fmla="*/ 0 w 3573780"/>
              <a:gd name="connsiteY0" fmla="*/ 2372360 h 5151120"/>
              <a:gd name="connsiteX1" fmla="*/ 0 w 3573780"/>
              <a:gd name="connsiteY1" fmla="*/ 1021080 h 5151120"/>
              <a:gd name="connsiteX2" fmla="*/ 3573780 w 3573780"/>
              <a:gd name="connsiteY2" fmla="*/ 0 h 5151120"/>
              <a:gd name="connsiteX3" fmla="*/ 3573780 w 3573780"/>
              <a:gd name="connsiteY3" fmla="*/ 5151120 h 5151120"/>
              <a:gd name="connsiteX4" fmla="*/ 0 w 3573780"/>
              <a:gd name="connsiteY4" fmla="*/ 2418080 h 5151120"/>
              <a:gd name="connsiteX5" fmla="*/ 0 w 3573780"/>
              <a:gd name="connsiteY5" fmla="*/ 2372360 h 5151120"/>
              <a:gd name="connsiteX0" fmla="*/ 0 w 3573780"/>
              <a:gd name="connsiteY0" fmla="*/ 2372360 h 2418080"/>
              <a:gd name="connsiteX1" fmla="*/ 0 w 3573780"/>
              <a:gd name="connsiteY1" fmla="*/ 1021080 h 2418080"/>
              <a:gd name="connsiteX2" fmla="*/ 3573780 w 3573780"/>
              <a:gd name="connsiteY2" fmla="*/ 0 h 2418080"/>
              <a:gd name="connsiteX3" fmla="*/ 3568700 w 3573780"/>
              <a:gd name="connsiteY3" fmla="*/ 2392680 h 2418080"/>
              <a:gd name="connsiteX4" fmla="*/ 0 w 3573780"/>
              <a:gd name="connsiteY4" fmla="*/ 2418080 h 2418080"/>
              <a:gd name="connsiteX5" fmla="*/ 0 w 3573780"/>
              <a:gd name="connsiteY5" fmla="*/ 2372360 h 2418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73780" h="2418080">
                <a:moveTo>
                  <a:pt x="0" y="2372360"/>
                </a:moveTo>
                <a:lnTo>
                  <a:pt x="0" y="1021080"/>
                </a:lnTo>
                <a:lnTo>
                  <a:pt x="3573780" y="0"/>
                </a:lnTo>
                <a:cubicBezTo>
                  <a:pt x="3572087" y="797560"/>
                  <a:pt x="3570393" y="1595120"/>
                  <a:pt x="3568700" y="2392680"/>
                </a:cubicBezTo>
                <a:lnTo>
                  <a:pt x="0" y="2418080"/>
                </a:lnTo>
                <a:lnTo>
                  <a:pt x="0" y="237236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Marcador de contenido 10">
            <a:extLst>
              <a:ext uri="{FF2B5EF4-FFF2-40B4-BE49-F238E27FC236}">
                <a16:creationId xmlns:a16="http://schemas.microsoft.com/office/drawing/2014/main" id="{B06D5AB3-85F3-6041-8CF2-938E10DAFE64}"/>
              </a:ext>
            </a:extLst>
          </p:cNvPr>
          <p:cNvSpPr>
            <a:spLocks noGrp="1"/>
          </p:cNvSpPr>
          <p:nvPr>
            <p:ph sz="quarter" idx="10" hasCustomPrompt="1"/>
          </p:nvPr>
        </p:nvSpPr>
        <p:spPr>
          <a:xfrm>
            <a:off x="252000" y="2828006"/>
            <a:ext cx="4238624" cy="860073"/>
          </a:xfrm>
          <a:prstGeom prst="rect">
            <a:avLst/>
          </a:prstGeom>
        </p:spPr>
        <p:txBody>
          <a:bodyPr lIns="0" tIns="0" rIns="0" bIns="0"/>
          <a:lstStyle>
            <a:lvl1pPr>
              <a:defRPr lang="es-ES" sz="1400" dirty="0"/>
            </a:lvl1pPr>
          </a:lstStyle>
          <a:p>
            <a:pPr marL="0" lvl="0" indent="0">
              <a:lnSpc>
                <a:spcPct val="100000"/>
              </a:lnSpc>
              <a:spcBef>
                <a:spcPts val="600"/>
              </a:spcBef>
              <a:buNone/>
            </a:pPr>
            <a:r>
              <a:rPr lang="es-ES" dirty="0"/>
              <a:t>Editar el subtitulo 
</a:t>
            </a:r>
          </a:p>
        </p:txBody>
      </p:sp>
      <p:sp>
        <p:nvSpPr>
          <p:cNvPr id="8" name="Title Placeholder 1">
            <a:extLst>
              <a:ext uri="{FF2B5EF4-FFF2-40B4-BE49-F238E27FC236}">
                <a16:creationId xmlns:a16="http://schemas.microsoft.com/office/drawing/2014/main" id="{7EA230A8-2396-C04E-BA7D-6A765043E110}"/>
              </a:ext>
            </a:extLst>
          </p:cNvPr>
          <p:cNvSpPr>
            <a:spLocks noGrp="1"/>
          </p:cNvSpPr>
          <p:nvPr>
            <p:ph type="title" hasCustomPrompt="1"/>
          </p:nvPr>
        </p:nvSpPr>
        <p:spPr>
          <a:xfrm>
            <a:off x="252000" y="1194688"/>
            <a:ext cx="5665375" cy="1236256"/>
          </a:xfrm>
          <a:prstGeom prst="rect">
            <a:avLst/>
          </a:prstGeom>
        </p:spPr>
        <p:txBody>
          <a:bodyPr vert="horz" lIns="0" tIns="0" rIns="0" bIns="0" rtlCol="0" anchor="t">
            <a:noAutofit/>
          </a:bodyPr>
          <a:lstStyle>
            <a:lvl1pPr>
              <a:defRPr sz="3200">
                <a:solidFill>
                  <a:schemeClr val="tx1"/>
                </a:solidFill>
              </a:defRPr>
            </a:lvl1pPr>
          </a:lstStyle>
          <a:p>
            <a:r>
              <a:rPr lang="es-ES" dirty="0"/>
              <a:t>Haga clic para título separata de nivel 2</a:t>
            </a:r>
            <a:endParaRPr lang="en-US" dirty="0"/>
          </a:p>
        </p:txBody>
      </p:sp>
      <p:sp>
        <p:nvSpPr>
          <p:cNvPr id="12" name="Slide Number Placeholder 5">
            <a:extLst>
              <a:ext uri="{FF2B5EF4-FFF2-40B4-BE49-F238E27FC236}">
                <a16:creationId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tx1"/>
                </a:solidFill>
              </a:rPr>
              <a:pPr algn="r"/>
              <a:t>‹Nº›</a:t>
            </a:fld>
            <a:endParaRPr lang="es-ES" sz="800" dirty="0">
              <a:solidFill>
                <a:schemeClr val="tx1"/>
              </a:solidFill>
            </a:endParaRPr>
          </a:p>
        </p:txBody>
      </p:sp>
      <p:pic>
        <p:nvPicPr>
          <p:cNvPr id="15" name="Imagen 14"/>
          <p:cNvPicPr>
            <a:picLocks noChangeAspect="1"/>
          </p:cNvPicPr>
          <p:nvPr userDrawn="1"/>
        </p:nvPicPr>
        <p:blipFill>
          <a:blip r:embed="rId2">
            <a:lum/>
          </a:blip>
          <a:stretch>
            <a:fillRect/>
          </a:stretch>
        </p:blipFill>
        <p:spPr>
          <a:xfrm>
            <a:off x="6665441" y="4905400"/>
            <a:ext cx="858887" cy="186630"/>
          </a:xfrm>
          <a:prstGeom prst="rect">
            <a:avLst/>
          </a:prstGeom>
        </p:spPr>
      </p:pic>
      <p:sp>
        <p:nvSpPr>
          <p:cNvPr id="9" name="Freeform 5">
            <a:extLst>
              <a:ext uri="{FF2B5EF4-FFF2-40B4-BE49-F238E27FC236}">
                <a16:creationId xmlns:a16="http://schemas.microsoft.com/office/drawing/2014/main" id="{59D1119D-7D51-D44F-94AB-E6DA2AD81F78}"/>
              </a:ext>
            </a:extLst>
          </p:cNvPr>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27333125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para n2_Naranja">
    <p:spTree>
      <p:nvGrpSpPr>
        <p:cNvPr id="1" name=""/>
        <p:cNvGrpSpPr/>
        <p:nvPr/>
      </p:nvGrpSpPr>
      <p:grpSpPr>
        <a:xfrm>
          <a:off x="0" y="0"/>
          <a:ext cx="0" cy="0"/>
          <a:chOff x="0" y="0"/>
          <a:chExt cx="0" cy="0"/>
        </a:xfrm>
      </p:grpSpPr>
      <p:sp>
        <p:nvSpPr>
          <p:cNvPr id="18" name="Forma libre 17">
            <a:extLst>
              <a:ext uri="{FF2B5EF4-FFF2-40B4-BE49-F238E27FC236}">
                <a16:creationId xmlns:a16="http://schemas.microsoft.com/office/drawing/2014/main" id="{1BF3B1A8-7345-7848-A2AD-5D61E8195936}"/>
              </a:ext>
            </a:extLst>
          </p:cNvPr>
          <p:cNvSpPr/>
          <p:nvPr userDrawn="1"/>
        </p:nvSpPr>
        <p:spPr>
          <a:xfrm>
            <a:off x="6475092" y="2392844"/>
            <a:ext cx="2879375" cy="2985118"/>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3723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372360 h 5151120"/>
              <a:gd name="connsiteX0" fmla="*/ 0 w 3573780"/>
              <a:gd name="connsiteY0" fmla="*/ 2372360 h 5151120"/>
              <a:gd name="connsiteX1" fmla="*/ 0 w 3573780"/>
              <a:gd name="connsiteY1" fmla="*/ 1021080 h 5151120"/>
              <a:gd name="connsiteX2" fmla="*/ 3573780 w 3573780"/>
              <a:gd name="connsiteY2" fmla="*/ 0 h 5151120"/>
              <a:gd name="connsiteX3" fmla="*/ 3573780 w 3573780"/>
              <a:gd name="connsiteY3" fmla="*/ 5151120 h 5151120"/>
              <a:gd name="connsiteX4" fmla="*/ 0 w 3573780"/>
              <a:gd name="connsiteY4" fmla="*/ 2418080 h 5151120"/>
              <a:gd name="connsiteX5" fmla="*/ 0 w 3573780"/>
              <a:gd name="connsiteY5" fmla="*/ 2372360 h 5151120"/>
              <a:gd name="connsiteX0" fmla="*/ 0 w 3573780"/>
              <a:gd name="connsiteY0" fmla="*/ 2372360 h 2418080"/>
              <a:gd name="connsiteX1" fmla="*/ 0 w 3573780"/>
              <a:gd name="connsiteY1" fmla="*/ 1021080 h 2418080"/>
              <a:gd name="connsiteX2" fmla="*/ 3573780 w 3573780"/>
              <a:gd name="connsiteY2" fmla="*/ 0 h 2418080"/>
              <a:gd name="connsiteX3" fmla="*/ 3568700 w 3573780"/>
              <a:gd name="connsiteY3" fmla="*/ 2392680 h 2418080"/>
              <a:gd name="connsiteX4" fmla="*/ 0 w 3573780"/>
              <a:gd name="connsiteY4" fmla="*/ 2418080 h 2418080"/>
              <a:gd name="connsiteX5" fmla="*/ 0 w 3573780"/>
              <a:gd name="connsiteY5" fmla="*/ 2372360 h 2418080"/>
              <a:gd name="connsiteX0" fmla="*/ 0 w 3568703"/>
              <a:gd name="connsiteY0" fmla="*/ 2169160 h 2214880"/>
              <a:gd name="connsiteX1" fmla="*/ 0 w 3568703"/>
              <a:gd name="connsiteY1" fmla="*/ 817880 h 2214880"/>
              <a:gd name="connsiteX2" fmla="*/ 2877820 w 3568703"/>
              <a:gd name="connsiteY2" fmla="*/ 0 h 2214880"/>
              <a:gd name="connsiteX3" fmla="*/ 3568700 w 3568703"/>
              <a:gd name="connsiteY3" fmla="*/ 2189480 h 2214880"/>
              <a:gd name="connsiteX4" fmla="*/ 0 w 3568703"/>
              <a:gd name="connsiteY4" fmla="*/ 2214880 h 2214880"/>
              <a:gd name="connsiteX5" fmla="*/ 0 w 3568703"/>
              <a:gd name="connsiteY5" fmla="*/ 2169160 h 2214880"/>
              <a:gd name="connsiteX0" fmla="*/ 0 w 2893168"/>
              <a:gd name="connsiteY0" fmla="*/ 2169160 h 2214880"/>
              <a:gd name="connsiteX1" fmla="*/ 0 w 2893168"/>
              <a:gd name="connsiteY1" fmla="*/ 817880 h 2214880"/>
              <a:gd name="connsiteX2" fmla="*/ 2877820 w 2893168"/>
              <a:gd name="connsiteY2" fmla="*/ 0 h 2214880"/>
              <a:gd name="connsiteX3" fmla="*/ 2893060 w 2893168"/>
              <a:gd name="connsiteY3" fmla="*/ 2194560 h 2214880"/>
              <a:gd name="connsiteX4" fmla="*/ 0 w 2893168"/>
              <a:gd name="connsiteY4" fmla="*/ 2214880 h 2214880"/>
              <a:gd name="connsiteX5" fmla="*/ 0 w 2893168"/>
              <a:gd name="connsiteY5" fmla="*/ 2169160 h 2214880"/>
              <a:gd name="connsiteX0" fmla="*/ 0 w 2879375"/>
              <a:gd name="connsiteY0" fmla="*/ 2169160 h 2757268"/>
              <a:gd name="connsiteX1" fmla="*/ 0 w 2879375"/>
              <a:gd name="connsiteY1" fmla="*/ 817880 h 2757268"/>
              <a:gd name="connsiteX2" fmla="*/ 2877820 w 2879375"/>
              <a:gd name="connsiteY2" fmla="*/ 0 h 2757268"/>
              <a:gd name="connsiteX3" fmla="*/ 2878992 w 2879375"/>
              <a:gd name="connsiteY3" fmla="*/ 2757268 h 2757268"/>
              <a:gd name="connsiteX4" fmla="*/ 0 w 2879375"/>
              <a:gd name="connsiteY4" fmla="*/ 2214880 h 2757268"/>
              <a:gd name="connsiteX5" fmla="*/ 0 w 2879375"/>
              <a:gd name="connsiteY5" fmla="*/ 2169160 h 2757268"/>
              <a:gd name="connsiteX0" fmla="*/ 24713 w 2904088"/>
              <a:gd name="connsiteY0" fmla="*/ 2169160 h 2770934"/>
              <a:gd name="connsiteX1" fmla="*/ 24713 w 2904088"/>
              <a:gd name="connsiteY1" fmla="*/ 817880 h 2770934"/>
              <a:gd name="connsiteX2" fmla="*/ 2902533 w 2904088"/>
              <a:gd name="connsiteY2" fmla="*/ 0 h 2770934"/>
              <a:gd name="connsiteX3" fmla="*/ 2903705 w 2904088"/>
              <a:gd name="connsiteY3" fmla="*/ 2757268 h 2770934"/>
              <a:gd name="connsiteX4" fmla="*/ 0 w 2904088"/>
              <a:gd name="connsiteY4" fmla="*/ 2770934 h 2770934"/>
              <a:gd name="connsiteX5" fmla="*/ 24713 w 2904088"/>
              <a:gd name="connsiteY5" fmla="*/ 2169160 h 2770934"/>
              <a:gd name="connsiteX0" fmla="*/ 0 w 2879375"/>
              <a:gd name="connsiteY0" fmla="*/ 2169160 h 2985118"/>
              <a:gd name="connsiteX1" fmla="*/ 0 w 2879375"/>
              <a:gd name="connsiteY1" fmla="*/ 817880 h 2985118"/>
              <a:gd name="connsiteX2" fmla="*/ 2877820 w 2879375"/>
              <a:gd name="connsiteY2" fmla="*/ 0 h 2985118"/>
              <a:gd name="connsiteX3" fmla="*/ 2878992 w 2879375"/>
              <a:gd name="connsiteY3" fmla="*/ 2757268 h 2985118"/>
              <a:gd name="connsiteX4" fmla="*/ 8239 w 2879375"/>
              <a:gd name="connsiteY4" fmla="*/ 2985118 h 2985118"/>
              <a:gd name="connsiteX5" fmla="*/ 0 w 2879375"/>
              <a:gd name="connsiteY5" fmla="*/ 2169160 h 2985118"/>
              <a:gd name="connsiteX0" fmla="*/ 0 w 2879375"/>
              <a:gd name="connsiteY0" fmla="*/ 2169160 h 2985118"/>
              <a:gd name="connsiteX1" fmla="*/ 0 w 2879375"/>
              <a:gd name="connsiteY1" fmla="*/ 817880 h 2985118"/>
              <a:gd name="connsiteX2" fmla="*/ 2877820 w 2879375"/>
              <a:gd name="connsiteY2" fmla="*/ 0 h 2985118"/>
              <a:gd name="connsiteX3" fmla="*/ 2878992 w 2879375"/>
              <a:gd name="connsiteY3" fmla="*/ 2959095 h 2985118"/>
              <a:gd name="connsiteX4" fmla="*/ 8239 w 2879375"/>
              <a:gd name="connsiteY4" fmla="*/ 2985118 h 2985118"/>
              <a:gd name="connsiteX5" fmla="*/ 0 w 2879375"/>
              <a:gd name="connsiteY5" fmla="*/ 2169160 h 2985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79375" h="2985118">
                <a:moveTo>
                  <a:pt x="0" y="2169160"/>
                </a:moveTo>
                <a:lnTo>
                  <a:pt x="0" y="817880"/>
                </a:lnTo>
                <a:lnTo>
                  <a:pt x="2877820" y="0"/>
                </a:lnTo>
                <a:cubicBezTo>
                  <a:pt x="2876127" y="797560"/>
                  <a:pt x="2880685" y="2161535"/>
                  <a:pt x="2878992" y="2959095"/>
                </a:cubicBezTo>
                <a:lnTo>
                  <a:pt x="8239" y="2985118"/>
                </a:lnTo>
                <a:cubicBezTo>
                  <a:pt x="5493" y="2713132"/>
                  <a:pt x="2746" y="2441146"/>
                  <a:pt x="0" y="216916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Forma libre 16">
            <a:extLst>
              <a:ext uri="{FF2B5EF4-FFF2-40B4-BE49-F238E27FC236}">
                <a16:creationId xmlns:a16="http://schemas.microsoft.com/office/drawing/2014/main" id="{4610843F-8FF6-844B-B9EE-71F1C7B08FAC}"/>
              </a:ext>
            </a:extLst>
          </p:cNvPr>
          <p:cNvSpPr/>
          <p:nvPr userDrawn="1"/>
        </p:nvSpPr>
        <p:spPr>
          <a:xfrm>
            <a:off x="4615989" y="2650373"/>
            <a:ext cx="4838525" cy="2580473"/>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033254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033254 h 5151120"/>
              <a:gd name="connsiteX0" fmla="*/ 26520 w 3600300"/>
              <a:gd name="connsiteY0" fmla="*/ 2033254 h 5151120"/>
              <a:gd name="connsiteX1" fmla="*/ 26520 w 3600300"/>
              <a:gd name="connsiteY1" fmla="*/ 1021080 h 5151120"/>
              <a:gd name="connsiteX2" fmla="*/ 3600300 w 3600300"/>
              <a:gd name="connsiteY2" fmla="*/ 0 h 5151120"/>
              <a:gd name="connsiteX3" fmla="*/ 3600300 w 3600300"/>
              <a:gd name="connsiteY3" fmla="*/ 5151120 h 5151120"/>
              <a:gd name="connsiteX4" fmla="*/ 0 w 3600300"/>
              <a:gd name="connsiteY4" fmla="*/ 1902452 h 5151120"/>
              <a:gd name="connsiteX5" fmla="*/ 26520 w 3600300"/>
              <a:gd name="connsiteY5" fmla="*/ 2033254 h 5151120"/>
              <a:gd name="connsiteX0" fmla="*/ 26520 w 3600300"/>
              <a:gd name="connsiteY0" fmla="*/ 2033254 h 2033254"/>
              <a:gd name="connsiteX1" fmla="*/ 26520 w 3600300"/>
              <a:gd name="connsiteY1" fmla="*/ 1021080 h 2033254"/>
              <a:gd name="connsiteX2" fmla="*/ 3600300 w 3600300"/>
              <a:gd name="connsiteY2" fmla="*/ 0 h 2033254"/>
              <a:gd name="connsiteX3" fmla="*/ 3555180 w 3600300"/>
              <a:gd name="connsiteY3" fmla="*/ 1902452 h 2033254"/>
              <a:gd name="connsiteX4" fmla="*/ 0 w 3600300"/>
              <a:gd name="connsiteY4" fmla="*/ 1902452 h 2033254"/>
              <a:gd name="connsiteX5" fmla="*/ 26520 w 3600300"/>
              <a:gd name="connsiteY5" fmla="*/ 2033254 h 2033254"/>
              <a:gd name="connsiteX0" fmla="*/ 26520 w 3607821"/>
              <a:gd name="connsiteY0" fmla="*/ 2033254 h 2033254"/>
              <a:gd name="connsiteX1" fmla="*/ 26520 w 3607821"/>
              <a:gd name="connsiteY1" fmla="*/ 1021080 h 2033254"/>
              <a:gd name="connsiteX2" fmla="*/ 3600300 w 3607821"/>
              <a:gd name="connsiteY2" fmla="*/ 0 h 2033254"/>
              <a:gd name="connsiteX3" fmla="*/ 3607821 w 3607821"/>
              <a:gd name="connsiteY3" fmla="*/ 1906212 h 2033254"/>
              <a:gd name="connsiteX4" fmla="*/ 0 w 3607821"/>
              <a:gd name="connsiteY4" fmla="*/ 1902452 h 2033254"/>
              <a:gd name="connsiteX5" fmla="*/ 26520 w 3607821"/>
              <a:gd name="connsiteY5" fmla="*/ 2033254 h 2033254"/>
              <a:gd name="connsiteX0" fmla="*/ 30280 w 3607821"/>
              <a:gd name="connsiteY0" fmla="*/ 1860293 h 1906212"/>
              <a:gd name="connsiteX1" fmla="*/ 26520 w 3607821"/>
              <a:gd name="connsiteY1" fmla="*/ 1021080 h 1906212"/>
              <a:gd name="connsiteX2" fmla="*/ 3600300 w 3607821"/>
              <a:gd name="connsiteY2" fmla="*/ 0 h 1906212"/>
              <a:gd name="connsiteX3" fmla="*/ 3607821 w 3607821"/>
              <a:gd name="connsiteY3" fmla="*/ 1906212 h 1906212"/>
              <a:gd name="connsiteX4" fmla="*/ 0 w 3607821"/>
              <a:gd name="connsiteY4" fmla="*/ 1902452 h 1906212"/>
              <a:gd name="connsiteX5" fmla="*/ 30280 w 3607821"/>
              <a:gd name="connsiteY5" fmla="*/ 1860293 h 1906212"/>
              <a:gd name="connsiteX0" fmla="*/ 3760 w 3581301"/>
              <a:gd name="connsiteY0" fmla="*/ 1860293 h 1909972"/>
              <a:gd name="connsiteX1" fmla="*/ 0 w 3581301"/>
              <a:gd name="connsiteY1" fmla="*/ 1021080 h 1909972"/>
              <a:gd name="connsiteX2" fmla="*/ 3573780 w 3581301"/>
              <a:gd name="connsiteY2" fmla="*/ 0 h 1909972"/>
              <a:gd name="connsiteX3" fmla="*/ 3581301 w 3581301"/>
              <a:gd name="connsiteY3" fmla="*/ 1906212 h 1909972"/>
              <a:gd name="connsiteX4" fmla="*/ 11080 w 3581301"/>
              <a:gd name="connsiteY4" fmla="*/ 1909972 h 1909972"/>
              <a:gd name="connsiteX5" fmla="*/ 3760 w 3581301"/>
              <a:gd name="connsiteY5" fmla="*/ 1860293 h 190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81301" h="1909972">
                <a:moveTo>
                  <a:pt x="3760" y="1860293"/>
                </a:moveTo>
                <a:cubicBezTo>
                  <a:pt x="2507" y="1580555"/>
                  <a:pt x="1253" y="1300818"/>
                  <a:pt x="0" y="1021080"/>
                </a:cubicBezTo>
                <a:lnTo>
                  <a:pt x="3573780" y="0"/>
                </a:lnTo>
                <a:lnTo>
                  <a:pt x="3581301" y="1906212"/>
                </a:lnTo>
                <a:lnTo>
                  <a:pt x="11080" y="1909972"/>
                </a:lnTo>
                <a:lnTo>
                  <a:pt x="3760" y="186029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5" name="Forma libre 4">
            <a:extLst>
              <a:ext uri="{FF2B5EF4-FFF2-40B4-BE49-F238E27FC236}">
                <a16:creationId xmlns:a16="http://schemas.microsoft.com/office/drawing/2014/main" id="{93EB5CC0-893F-7E43-ABEC-FF257A4D7B5E}"/>
              </a:ext>
            </a:extLst>
          </p:cNvPr>
          <p:cNvSpPr/>
          <p:nvPr userDrawn="1"/>
        </p:nvSpPr>
        <p:spPr>
          <a:xfrm>
            <a:off x="5735954" y="2812766"/>
            <a:ext cx="3573780" cy="2418080"/>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3723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372360 h 5151120"/>
              <a:gd name="connsiteX0" fmla="*/ 0 w 3573780"/>
              <a:gd name="connsiteY0" fmla="*/ 2372360 h 5151120"/>
              <a:gd name="connsiteX1" fmla="*/ 0 w 3573780"/>
              <a:gd name="connsiteY1" fmla="*/ 1021080 h 5151120"/>
              <a:gd name="connsiteX2" fmla="*/ 3573780 w 3573780"/>
              <a:gd name="connsiteY2" fmla="*/ 0 h 5151120"/>
              <a:gd name="connsiteX3" fmla="*/ 3573780 w 3573780"/>
              <a:gd name="connsiteY3" fmla="*/ 5151120 h 5151120"/>
              <a:gd name="connsiteX4" fmla="*/ 0 w 3573780"/>
              <a:gd name="connsiteY4" fmla="*/ 2418080 h 5151120"/>
              <a:gd name="connsiteX5" fmla="*/ 0 w 3573780"/>
              <a:gd name="connsiteY5" fmla="*/ 2372360 h 5151120"/>
              <a:gd name="connsiteX0" fmla="*/ 0 w 3573780"/>
              <a:gd name="connsiteY0" fmla="*/ 2372360 h 2418080"/>
              <a:gd name="connsiteX1" fmla="*/ 0 w 3573780"/>
              <a:gd name="connsiteY1" fmla="*/ 1021080 h 2418080"/>
              <a:gd name="connsiteX2" fmla="*/ 3573780 w 3573780"/>
              <a:gd name="connsiteY2" fmla="*/ 0 h 2418080"/>
              <a:gd name="connsiteX3" fmla="*/ 3568700 w 3573780"/>
              <a:gd name="connsiteY3" fmla="*/ 2392680 h 2418080"/>
              <a:gd name="connsiteX4" fmla="*/ 0 w 3573780"/>
              <a:gd name="connsiteY4" fmla="*/ 2418080 h 2418080"/>
              <a:gd name="connsiteX5" fmla="*/ 0 w 3573780"/>
              <a:gd name="connsiteY5" fmla="*/ 2372360 h 2418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73780" h="2418080">
                <a:moveTo>
                  <a:pt x="0" y="2372360"/>
                </a:moveTo>
                <a:lnTo>
                  <a:pt x="0" y="1021080"/>
                </a:lnTo>
                <a:lnTo>
                  <a:pt x="3573780" y="0"/>
                </a:lnTo>
                <a:cubicBezTo>
                  <a:pt x="3572087" y="797560"/>
                  <a:pt x="3570393" y="1595120"/>
                  <a:pt x="3568700" y="2392680"/>
                </a:cubicBezTo>
                <a:lnTo>
                  <a:pt x="0" y="2418080"/>
                </a:lnTo>
                <a:lnTo>
                  <a:pt x="0" y="237236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Marcador de contenido 10">
            <a:extLst>
              <a:ext uri="{FF2B5EF4-FFF2-40B4-BE49-F238E27FC236}">
                <a16:creationId xmlns:a16="http://schemas.microsoft.com/office/drawing/2014/main" id="{B06D5AB3-85F3-6041-8CF2-938E10DAFE64}"/>
              </a:ext>
            </a:extLst>
          </p:cNvPr>
          <p:cNvSpPr>
            <a:spLocks noGrp="1"/>
          </p:cNvSpPr>
          <p:nvPr>
            <p:ph sz="quarter" idx="10" hasCustomPrompt="1"/>
          </p:nvPr>
        </p:nvSpPr>
        <p:spPr>
          <a:xfrm>
            <a:off x="252000" y="2828006"/>
            <a:ext cx="4238624" cy="860073"/>
          </a:xfrm>
          <a:prstGeom prst="rect">
            <a:avLst/>
          </a:prstGeom>
        </p:spPr>
        <p:txBody>
          <a:bodyPr lIns="0" tIns="0" rIns="0" bIns="0"/>
          <a:lstStyle>
            <a:lvl1pPr>
              <a:defRPr lang="es-ES" sz="1400" dirty="0"/>
            </a:lvl1pPr>
          </a:lstStyle>
          <a:p>
            <a:pPr marL="0" lvl="0" indent="0">
              <a:lnSpc>
                <a:spcPct val="100000"/>
              </a:lnSpc>
              <a:spcBef>
                <a:spcPts val="600"/>
              </a:spcBef>
              <a:buNone/>
            </a:pPr>
            <a:r>
              <a:rPr lang="es-ES" dirty="0"/>
              <a:t>Editar el subtitulo 
</a:t>
            </a:r>
          </a:p>
        </p:txBody>
      </p:sp>
      <p:sp>
        <p:nvSpPr>
          <p:cNvPr id="8" name="Title Placeholder 1">
            <a:extLst>
              <a:ext uri="{FF2B5EF4-FFF2-40B4-BE49-F238E27FC236}">
                <a16:creationId xmlns:a16="http://schemas.microsoft.com/office/drawing/2014/main" id="{7EA230A8-2396-C04E-BA7D-6A765043E110}"/>
              </a:ext>
            </a:extLst>
          </p:cNvPr>
          <p:cNvSpPr>
            <a:spLocks noGrp="1"/>
          </p:cNvSpPr>
          <p:nvPr>
            <p:ph type="title" hasCustomPrompt="1"/>
          </p:nvPr>
        </p:nvSpPr>
        <p:spPr>
          <a:xfrm>
            <a:off x="252000" y="1194688"/>
            <a:ext cx="5114195" cy="1236256"/>
          </a:xfrm>
          <a:prstGeom prst="rect">
            <a:avLst/>
          </a:prstGeom>
        </p:spPr>
        <p:txBody>
          <a:bodyPr vert="horz" lIns="0" tIns="0" rIns="0" bIns="0" rtlCol="0" anchor="t">
            <a:noAutofit/>
          </a:bodyPr>
          <a:lstStyle>
            <a:lvl1pPr>
              <a:defRPr sz="3200">
                <a:solidFill>
                  <a:schemeClr val="tx1"/>
                </a:solidFill>
              </a:defRPr>
            </a:lvl1pPr>
          </a:lstStyle>
          <a:p>
            <a:r>
              <a:rPr lang="es-ES" dirty="0"/>
              <a:t>Haga clic para separata de nivel 2</a:t>
            </a:r>
            <a:endParaRPr lang="en-US" dirty="0"/>
          </a:p>
        </p:txBody>
      </p:sp>
      <p:sp>
        <p:nvSpPr>
          <p:cNvPr id="12" name="Slide Number Placeholder 5">
            <a:extLst>
              <a:ext uri="{FF2B5EF4-FFF2-40B4-BE49-F238E27FC236}">
                <a16:creationId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pic>
        <p:nvPicPr>
          <p:cNvPr id="14" name="Imagen 13"/>
          <p:cNvPicPr>
            <a:picLocks noChangeAspect="1"/>
          </p:cNvPicPr>
          <p:nvPr userDrawn="1"/>
        </p:nvPicPr>
        <p:blipFill>
          <a:blip r:embed="rId2">
            <a:lum bright="100000" contrast="-70000"/>
          </a:blip>
          <a:stretch>
            <a:fillRect/>
          </a:stretch>
        </p:blipFill>
        <p:spPr>
          <a:xfrm>
            <a:off x="6665441" y="4905400"/>
            <a:ext cx="858887" cy="186630"/>
          </a:xfrm>
          <a:prstGeom prst="rect">
            <a:avLst/>
          </a:prstGeom>
        </p:spPr>
      </p:pic>
      <p:sp>
        <p:nvSpPr>
          <p:cNvPr id="9" name="Freeform 5">
            <a:extLst>
              <a:ext uri="{FF2B5EF4-FFF2-40B4-BE49-F238E27FC236}">
                <a16:creationId xmlns:a16="http://schemas.microsoft.com/office/drawing/2014/main" id="{A1B5AB55-B564-F54E-A43A-49F65087AAEE}"/>
              </a:ext>
            </a:extLst>
          </p:cNvPr>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28146948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epara n2_rojo">
    <p:spTree>
      <p:nvGrpSpPr>
        <p:cNvPr id="1" name=""/>
        <p:cNvGrpSpPr/>
        <p:nvPr/>
      </p:nvGrpSpPr>
      <p:grpSpPr>
        <a:xfrm>
          <a:off x="0" y="0"/>
          <a:ext cx="0" cy="0"/>
          <a:chOff x="0" y="0"/>
          <a:chExt cx="0" cy="0"/>
        </a:xfrm>
      </p:grpSpPr>
      <p:sp>
        <p:nvSpPr>
          <p:cNvPr id="18" name="Forma libre 17">
            <a:extLst>
              <a:ext uri="{FF2B5EF4-FFF2-40B4-BE49-F238E27FC236}">
                <a16:creationId xmlns:a16="http://schemas.microsoft.com/office/drawing/2014/main" id="{1BF3B1A8-7345-7848-A2AD-5D61E8195936}"/>
              </a:ext>
            </a:extLst>
          </p:cNvPr>
          <p:cNvSpPr/>
          <p:nvPr userDrawn="1"/>
        </p:nvSpPr>
        <p:spPr>
          <a:xfrm>
            <a:off x="6475092" y="2392844"/>
            <a:ext cx="2879375" cy="2985118"/>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3723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372360 h 5151120"/>
              <a:gd name="connsiteX0" fmla="*/ 0 w 3573780"/>
              <a:gd name="connsiteY0" fmla="*/ 2372360 h 5151120"/>
              <a:gd name="connsiteX1" fmla="*/ 0 w 3573780"/>
              <a:gd name="connsiteY1" fmla="*/ 1021080 h 5151120"/>
              <a:gd name="connsiteX2" fmla="*/ 3573780 w 3573780"/>
              <a:gd name="connsiteY2" fmla="*/ 0 h 5151120"/>
              <a:gd name="connsiteX3" fmla="*/ 3573780 w 3573780"/>
              <a:gd name="connsiteY3" fmla="*/ 5151120 h 5151120"/>
              <a:gd name="connsiteX4" fmla="*/ 0 w 3573780"/>
              <a:gd name="connsiteY4" fmla="*/ 2418080 h 5151120"/>
              <a:gd name="connsiteX5" fmla="*/ 0 w 3573780"/>
              <a:gd name="connsiteY5" fmla="*/ 2372360 h 5151120"/>
              <a:gd name="connsiteX0" fmla="*/ 0 w 3573780"/>
              <a:gd name="connsiteY0" fmla="*/ 2372360 h 2418080"/>
              <a:gd name="connsiteX1" fmla="*/ 0 w 3573780"/>
              <a:gd name="connsiteY1" fmla="*/ 1021080 h 2418080"/>
              <a:gd name="connsiteX2" fmla="*/ 3573780 w 3573780"/>
              <a:gd name="connsiteY2" fmla="*/ 0 h 2418080"/>
              <a:gd name="connsiteX3" fmla="*/ 3568700 w 3573780"/>
              <a:gd name="connsiteY3" fmla="*/ 2392680 h 2418080"/>
              <a:gd name="connsiteX4" fmla="*/ 0 w 3573780"/>
              <a:gd name="connsiteY4" fmla="*/ 2418080 h 2418080"/>
              <a:gd name="connsiteX5" fmla="*/ 0 w 3573780"/>
              <a:gd name="connsiteY5" fmla="*/ 2372360 h 2418080"/>
              <a:gd name="connsiteX0" fmla="*/ 0 w 3568703"/>
              <a:gd name="connsiteY0" fmla="*/ 2169160 h 2214880"/>
              <a:gd name="connsiteX1" fmla="*/ 0 w 3568703"/>
              <a:gd name="connsiteY1" fmla="*/ 817880 h 2214880"/>
              <a:gd name="connsiteX2" fmla="*/ 2877820 w 3568703"/>
              <a:gd name="connsiteY2" fmla="*/ 0 h 2214880"/>
              <a:gd name="connsiteX3" fmla="*/ 3568700 w 3568703"/>
              <a:gd name="connsiteY3" fmla="*/ 2189480 h 2214880"/>
              <a:gd name="connsiteX4" fmla="*/ 0 w 3568703"/>
              <a:gd name="connsiteY4" fmla="*/ 2214880 h 2214880"/>
              <a:gd name="connsiteX5" fmla="*/ 0 w 3568703"/>
              <a:gd name="connsiteY5" fmla="*/ 2169160 h 2214880"/>
              <a:gd name="connsiteX0" fmla="*/ 0 w 2893168"/>
              <a:gd name="connsiteY0" fmla="*/ 2169160 h 2214880"/>
              <a:gd name="connsiteX1" fmla="*/ 0 w 2893168"/>
              <a:gd name="connsiteY1" fmla="*/ 817880 h 2214880"/>
              <a:gd name="connsiteX2" fmla="*/ 2877820 w 2893168"/>
              <a:gd name="connsiteY2" fmla="*/ 0 h 2214880"/>
              <a:gd name="connsiteX3" fmla="*/ 2893060 w 2893168"/>
              <a:gd name="connsiteY3" fmla="*/ 2194560 h 2214880"/>
              <a:gd name="connsiteX4" fmla="*/ 0 w 2893168"/>
              <a:gd name="connsiteY4" fmla="*/ 2214880 h 2214880"/>
              <a:gd name="connsiteX5" fmla="*/ 0 w 2893168"/>
              <a:gd name="connsiteY5" fmla="*/ 2169160 h 2214880"/>
              <a:gd name="connsiteX0" fmla="*/ 0 w 2879375"/>
              <a:gd name="connsiteY0" fmla="*/ 2169160 h 2757268"/>
              <a:gd name="connsiteX1" fmla="*/ 0 w 2879375"/>
              <a:gd name="connsiteY1" fmla="*/ 817880 h 2757268"/>
              <a:gd name="connsiteX2" fmla="*/ 2877820 w 2879375"/>
              <a:gd name="connsiteY2" fmla="*/ 0 h 2757268"/>
              <a:gd name="connsiteX3" fmla="*/ 2878992 w 2879375"/>
              <a:gd name="connsiteY3" fmla="*/ 2757268 h 2757268"/>
              <a:gd name="connsiteX4" fmla="*/ 0 w 2879375"/>
              <a:gd name="connsiteY4" fmla="*/ 2214880 h 2757268"/>
              <a:gd name="connsiteX5" fmla="*/ 0 w 2879375"/>
              <a:gd name="connsiteY5" fmla="*/ 2169160 h 2757268"/>
              <a:gd name="connsiteX0" fmla="*/ 24713 w 2904088"/>
              <a:gd name="connsiteY0" fmla="*/ 2169160 h 2770934"/>
              <a:gd name="connsiteX1" fmla="*/ 24713 w 2904088"/>
              <a:gd name="connsiteY1" fmla="*/ 817880 h 2770934"/>
              <a:gd name="connsiteX2" fmla="*/ 2902533 w 2904088"/>
              <a:gd name="connsiteY2" fmla="*/ 0 h 2770934"/>
              <a:gd name="connsiteX3" fmla="*/ 2903705 w 2904088"/>
              <a:gd name="connsiteY3" fmla="*/ 2757268 h 2770934"/>
              <a:gd name="connsiteX4" fmla="*/ 0 w 2904088"/>
              <a:gd name="connsiteY4" fmla="*/ 2770934 h 2770934"/>
              <a:gd name="connsiteX5" fmla="*/ 24713 w 2904088"/>
              <a:gd name="connsiteY5" fmla="*/ 2169160 h 2770934"/>
              <a:gd name="connsiteX0" fmla="*/ 0 w 2879375"/>
              <a:gd name="connsiteY0" fmla="*/ 2169160 h 2985118"/>
              <a:gd name="connsiteX1" fmla="*/ 0 w 2879375"/>
              <a:gd name="connsiteY1" fmla="*/ 817880 h 2985118"/>
              <a:gd name="connsiteX2" fmla="*/ 2877820 w 2879375"/>
              <a:gd name="connsiteY2" fmla="*/ 0 h 2985118"/>
              <a:gd name="connsiteX3" fmla="*/ 2878992 w 2879375"/>
              <a:gd name="connsiteY3" fmla="*/ 2757268 h 2985118"/>
              <a:gd name="connsiteX4" fmla="*/ 8239 w 2879375"/>
              <a:gd name="connsiteY4" fmla="*/ 2985118 h 2985118"/>
              <a:gd name="connsiteX5" fmla="*/ 0 w 2879375"/>
              <a:gd name="connsiteY5" fmla="*/ 2169160 h 2985118"/>
              <a:gd name="connsiteX0" fmla="*/ 0 w 2879375"/>
              <a:gd name="connsiteY0" fmla="*/ 2169160 h 2985118"/>
              <a:gd name="connsiteX1" fmla="*/ 0 w 2879375"/>
              <a:gd name="connsiteY1" fmla="*/ 817880 h 2985118"/>
              <a:gd name="connsiteX2" fmla="*/ 2877820 w 2879375"/>
              <a:gd name="connsiteY2" fmla="*/ 0 h 2985118"/>
              <a:gd name="connsiteX3" fmla="*/ 2878992 w 2879375"/>
              <a:gd name="connsiteY3" fmla="*/ 2959095 h 2985118"/>
              <a:gd name="connsiteX4" fmla="*/ 8239 w 2879375"/>
              <a:gd name="connsiteY4" fmla="*/ 2985118 h 2985118"/>
              <a:gd name="connsiteX5" fmla="*/ 0 w 2879375"/>
              <a:gd name="connsiteY5" fmla="*/ 2169160 h 2985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79375" h="2985118">
                <a:moveTo>
                  <a:pt x="0" y="2169160"/>
                </a:moveTo>
                <a:lnTo>
                  <a:pt x="0" y="817880"/>
                </a:lnTo>
                <a:lnTo>
                  <a:pt x="2877820" y="0"/>
                </a:lnTo>
                <a:cubicBezTo>
                  <a:pt x="2876127" y="797560"/>
                  <a:pt x="2880685" y="2161535"/>
                  <a:pt x="2878992" y="2959095"/>
                </a:cubicBezTo>
                <a:lnTo>
                  <a:pt x="8239" y="2985118"/>
                </a:lnTo>
                <a:cubicBezTo>
                  <a:pt x="5493" y="2713132"/>
                  <a:pt x="2746" y="2441146"/>
                  <a:pt x="0" y="216916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Forma libre 16">
            <a:extLst>
              <a:ext uri="{FF2B5EF4-FFF2-40B4-BE49-F238E27FC236}">
                <a16:creationId xmlns:a16="http://schemas.microsoft.com/office/drawing/2014/main" id="{4610843F-8FF6-844B-B9EE-71F1C7B08FAC}"/>
              </a:ext>
            </a:extLst>
          </p:cNvPr>
          <p:cNvSpPr/>
          <p:nvPr userDrawn="1"/>
        </p:nvSpPr>
        <p:spPr>
          <a:xfrm>
            <a:off x="4615989" y="2650373"/>
            <a:ext cx="4838525" cy="2580473"/>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033254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033254 h 5151120"/>
              <a:gd name="connsiteX0" fmla="*/ 26520 w 3600300"/>
              <a:gd name="connsiteY0" fmla="*/ 2033254 h 5151120"/>
              <a:gd name="connsiteX1" fmla="*/ 26520 w 3600300"/>
              <a:gd name="connsiteY1" fmla="*/ 1021080 h 5151120"/>
              <a:gd name="connsiteX2" fmla="*/ 3600300 w 3600300"/>
              <a:gd name="connsiteY2" fmla="*/ 0 h 5151120"/>
              <a:gd name="connsiteX3" fmla="*/ 3600300 w 3600300"/>
              <a:gd name="connsiteY3" fmla="*/ 5151120 h 5151120"/>
              <a:gd name="connsiteX4" fmla="*/ 0 w 3600300"/>
              <a:gd name="connsiteY4" fmla="*/ 1902452 h 5151120"/>
              <a:gd name="connsiteX5" fmla="*/ 26520 w 3600300"/>
              <a:gd name="connsiteY5" fmla="*/ 2033254 h 5151120"/>
              <a:gd name="connsiteX0" fmla="*/ 26520 w 3600300"/>
              <a:gd name="connsiteY0" fmla="*/ 2033254 h 2033254"/>
              <a:gd name="connsiteX1" fmla="*/ 26520 w 3600300"/>
              <a:gd name="connsiteY1" fmla="*/ 1021080 h 2033254"/>
              <a:gd name="connsiteX2" fmla="*/ 3600300 w 3600300"/>
              <a:gd name="connsiteY2" fmla="*/ 0 h 2033254"/>
              <a:gd name="connsiteX3" fmla="*/ 3555180 w 3600300"/>
              <a:gd name="connsiteY3" fmla="*/ 1902452 h 2033254"/>
              <a:gd name="connsiteX4" fmla="*/ 0 w 3600300"/>
              <a:gd name="connsiteY4" fmla="*/ 1902452 h 2033254"/>
              <a:gd name="connsiteX5" fmla="*/ 26520 w 3600300"/>
              <a:gd name="connsiteY5" fmla="*/ 2033254 h 2033254"/>
              <a:gd name="connsiteX0" fmla="*/ 26520 w 3607821"/>
              <a:gd name="connsiteY0" fmla="*/ 2033254 h 2033254"/>
              <a:gd name="connsiteX1" fmla="*/ 26520 w 3607821"/>
              <a:gd name="connsiteY1" fmla="*/ 1021080 h 2033254"/>
              <a:gd name="connsiteX2" fmla="*/ 3600300 w 3607821"/>
              <a:gd name="connsiteY2" fmla="*/ 0 h 2033254"/>
              <a:gd name="connsiteX3" fmla="*/ 3607821 w 3607821"/>
              <a:gd name="connsiteY3" fmla="*/ 1906212 h 2033254"/>
              <a:gd name="connsiteX4" fmla="*/ 0 w 3607821"/>
              <a:gd name="connsiteY4" fmla="*/ 1902452 h 2033254"/>
              <a:gd name="connsiteX5" fmla="*/ 26520 w 3607821"/>
              <a:gd name="connsiteY5" fmla="*/ 2033254 h 2033254"/>
              <a:gd name="connsiteX0" fmla="*/ 30280 w 3607821"/>
              <a:gd name="connsiteY0" fmla="*/ 1860293 h 1906212"/>
              <a:gd name="connsiteX1" fmla="*/ 26520 w 3607821"/>
              <a:gd name="connsiteY1" fmla="*/ 1021080 h 1906212"/>
              <a:gd name="connsiteX2" fmla="*/ 3600300 w 3607821"/>
              <a:gd name="connsiteY2" fmla="*/ 0 h 1906212"/>
              <a:gd name="connsiteX3" fmla="*/ 3607821 w 3607821"/>
              <a:gd name="connsiteY3" fmla="*/ 1906212 h 1906212"/>
              <a:gd name="connsiteX4" fmla="*/ 0 w 3607821"/>
              <a:gd name="connsiteY4" fmla="*/ 1902452 h 1906212"/>
              <a:gd name="connsiteX5" fmla="*/ 30280 w 3607821"/>
              <a:gd name="connsiteY5" fmla="*/ 1860293 h 1906212"/>
              <a:gd name="connsiteX0" fmla="*/ 3760 w 3581301"/>
              <a:gd name="connsiteY0" fmla="*/ 1860293 h 1909972"/>
              <a:gd name="connsiteX1" fmla="*/ 0 w 3581301"/>
              <a:gd name="connsiteY1" fmla="*/ 1021080 h 1909972"/>
              <a:gd name="connsiteX2" fmla="*/ 3573780 w 3581301"/>
              <a:gd name="connsiteY2" fmla="*/ 0 h 1909972"/>
              <a:gd name="connsiteX3" fmla="*/ 3581301 w 3581301"/>
              <a:gd name="connsiteY3" fmla="*/ 1906212 h 1909972"/>
              <a:gd name="connsiteX4" fmla="*/ 11080 w 3581301"/>
              <a:gd name="connsiteY4" fmla="*/ 1909972 h 1909972"/>
              <a:gd name="connsiteX5" fmla="*/ 3760 w 3581301"/>
              <a:gd name="connsiteY5" fmla="*/ 1860293 h 190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81301" h="1909972">
                <a:moveTo>
                  <a:pt x="3760" y="1860293"/>
                </a:moveTo>
                <a:cubicBezTo>
                  <a:pt x="2507" y="1580555"/>
                  <a:pt x="1253" y="1300818"/>
                  <a:pt x="0" y="1021080"/>
                </a:cubicBezTo>
                <a:lnTo>
                  <a:pt x="3573780" y="0"/>
                </a:lnTo>
                <a:lnTo>
                  <a:pt x="3581301" y="1906212"/>
                </a:lnTo>
                <a:lnTo>
                  <a:pt x="11080" y="1909972"/>
                </a:lnTo>
                <a:lnTo>
                  <a:pt x="3760" y="186029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5" name="Forma libre 4">
            <a:extLst>
              <a:ext uri="{FF2B5EF4-FFF2-40B4-BE49-F238E27FC236}">
                <a16:creationId xmlns:a16="http://schemas.microsoft.com/office/drawing/2014/main" id="{93EB5CC0-893F-7E43-ABEC-FF257A4D7B5E}"/>
              </a:ext>
            </a:extLst>
          </p:cNvPr>
          <p:cNvSpPr/>
          <p:nvPr userDrawn="1"/>
        </p:nvSpPr>
        <p:spPr>
          <a:xfrm>
            <a:off x="5735954" y="2812766"/>
            <a:ext cx="3573780" cy="2418080"/>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3723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372360 h 5151120"/>
              <a:gd name="connsiteX0" fmla="*/ 0 w 3573780"/>
              <a:gd name="connsiteY0" fmla="*/ 2372360 h 5151120"/>
              <a:gd name="connsiteX1" fmla="*/ 0 w 3573780"/>
              <a:gd name="connsiteY1" fmla="*/ 1021080 h 5151120"/>
              <a:gd name="connsiteX2" fmla="*/ 3573780 w 3573780"/>
              <a:gd name="connsiteY2" fmla="*/ 0 h 5151120"/>
              <a:gd name="connsiteX3" fmla="*/ 3573780 w 3573780"/>
              <a:gd name="connsiteY3" fmla="*/ 5151120 h 5151120"/>
              <a:gd name="connsiteX4" fmla="*/ 0 w 3573780"/>
              <a:gd name="connsiteY4" fmla="*/ 2418080 h 5151120"/>
              <a:gd name="connsiteX5" fmla="*/ 0 w 3573780"/>
              <a:gd name="connsiteY5" fmla="*/ 2372360 h 5151120"/>
              <a:gd name="connsiteX0" fmla="*/ 0 w 3573780"/>
              <a:gd name="connsiteY0" fmla="*/ 2372360 h 2418080"/>
              <a:gd name="connsiteX1" fmla="*/ 0 w 3573780"/>
              <a:gd name="connsiteY1" fmla="*/ 1021080 h 2418080"/>
              <a:gd name="connsiteX2" fmla="*/ 3573780 w 3573780"/>
              <a:gd name="connsiteY2" fmla="*/ 0 h 2418080"/>
              <a:gd name="connsiteX3" fmla="*/ 3568700 w 3573780"/>
              <a:gd name="connsiteY3" fmla="*/ 2392680 h 2418080"/>
              <a:gd name="connsiteX4" fmla="*/ 0 w 3573780"/>
              <a:gd name="connsiteY4" fmla="*/ 2418080 h 2418080"/>
              <a:gd name="connsiteX5" fmla="*/ 0 w 3573780"/>
              <a:gd name="connsiteY5" fmla="*/ 2372360 h 2418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73780" h="2418080">
                <a:moveTo>
                  <a:pt x="0" y="2372360"/>
                </a:moveTo>
                <a:lnTo>
                  <a:pt x="0" y="1021080"/>
                </a:lnTo>
                <a:lnTo>
                  <a:pt x="3573780" y="0"/>
                </a:lnTo>
                <a:cubicBezTo>
                  <a:pt x="3572087" y="797560"/>
                  <a:pt x="3570393" y="1595120"/>
                  <a:pt x="3568700" y="2392680"/>
                </a:cubicBezTo>
                <a:lnTo>
                  <a:pt x="0" y="2418080"/>
                </a:lnTo>
                <a:lnTo>
                  <a:pt x="0" y="237236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Marcador de contenido 10">
            <a:extLst>
              <a:ext uri="{FF2B5EF4-FFF2-40B4-BE49-F238E27FC236}">
                <a16:creationId xmlns:a16="http://schemas.microsoft.com/office/drawing/2014/main" id="{B06D5AB3-85F3-6041-8CF2-938E10DAFE64}"/>
              </a:ext>
            </a:extLst>
          </p:cNvPr>
          <p:cNvSpPr>
            <a:spLocks noGrp="1"/>
          </p:cNvSpPr>
          <p:nvPr>
            <p:ph sz="quarter" idx="10" hasCustomPrompt="1"/>
          </p:nvPr>
        </p:nvSpPr>
        <p:spPr>
          <a:xfrm>
            <a:off x="252000" y="2828006"/>
            <a:ext cx="4238624" cy="860073"/>
          </a:xfrm>
          <a:prstGeom prst="rect">
            <a:avLst/>
          </a:prstGeom>
        </p:spPr>
        <p:txBody>
          <a:bodyPr lIns="0" tIns="0" rIns="0" bIns="0"/>
          <a:lstStyle>
            <a:lvl1pPr>
              <a:defRPr lang="es-ES" sz="1400" dirty="0"/>
            </a:lvl1pPr>
          </a:lstStyle>
          <a:p>
            <a:pPr marL="0" lvl="0" indent="0">
              <a:lnSpc>
                <a:spcPct val="100000"/>
              </a:lnSpc>
              <a:spcBef>
                <a:spcPts val="600"/>
              </a:spcBef>
              <a:buNone/>
            </a:pPr>
            <a:r>
              <a:rPr lang="es-ES" dirty="0"/>
              <a:t>Editar el subtitulo 
</a:t>
            </a:r>
          </a:p>
        </p:txBody>
      </p:sp>
      <p:sp>
        <p:nvSpPr>
          <p:cNvPr id="8" name="Title Placeholder 1">
            <a:extLst>
              <a:ext uri="{FF2B5EF4-FFF2-40B4-BE49-F238E27FC236}">
                <a16:creationId xmlns:a16="http://schemas.microsoft.com/office/drawing/2014/main" id="{7EA230A8-2396-C04E-BA7D-6A765043E110}"/>
              </a:ext>
            </a:extLst>
          </p:cNvPr>
          <p:cNvSpPr>
            <a:spLocks noGrp="1"/>
          </p:cNvSpPr>
          <p:nvPr>
            <p:ph type="title" hasCustomPrompt="1"/>
          </p:nvPr>
        </p:nvSpPr>
        <p:spPr>
          <a:xfrm>
            <a:off x="252000" y="1194688"/>
            <a:ext cx="5665375" cy="1236256"/>
          </a:xfrm>
          <a:prstGeom prst="rect">
            <a:avLst/>
          </a:prstGeom>
        </p:spPr>
        <p:txBody>
          <a:bodyPr vert="horz" lIns="0" tIns="0" rIns="0" bIns="0" rtlCol="0" anchor="t">
            <a:noAutofit/>
          </a:bodyPr>
          <a:lstStyle>
            <a:lvl1pPr>
              <a:defRPr sz="3200">
                <a:solidFill>
                  <a:schemeClr val="tx1"/>
                </a:solidFill>
              </a:defRPr>
            </a:lvl1pPr>
          </a:lstStyle>
          <a:p>
            <a:r>
              <a:rPr lang="es-ES" dirty="0"/>
              <a:t>Haga clic para título separata de nivel 2</a:t>
            </a:r>
            <a:endParaRPr lang="en-US" dirty="0"/>
          </a:p>
        </p:txBody>
      </p:sp>
      <p:sp>
        <p:nvSpPr>
          <p:cNvPr id="11" name="Slide Number Placeholder 5">
            <a:extLst>
              <a:ext uri="{FF2B5EF4-FFF2-40B4-BE49-F238E27FC236}">
                <a16:creationId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pic>
        <p:nvPicPr>
          <p:cNvPr id="13" name="Imagen 12"/>
          <p:cNvPicPr>
            <a:picLocks noChangeAspect="1"/>
          </p:cNvPicPr>
          <p:nvPr userDrawn="1"/>
        </p:nvPicPr>
        <p:blipFill>
          <a:blip r:embed="rId2">
            <a:lum bright="100000" contrast="-70000"/>
          </a:blip>
          <a:stretch>
            <a:fillRect/>
          </a:stretch>
        </p:blipFill>
        <p:spPr>
          <a:xfrm>
            <a:off x="6665441" y="4905400"/>
            <a:ext cx="858887" cy="186630"/>
          </a:xfrm>
          <a:prstGeom prst="rect">
            <a:avLst/>
          </a:prstGeom>
        </p:spPr>
      </p:pic>
      <p:sp>
        <p:nvSpPr>
          <p:cNvPr id="9" name="Freeform 5">
            <a:extLst>
              <a:ext uri="{FF2B5EF4-FFF2-40B4-BE49-F238E27FC236}">
                <a16:creationId xmlns:a16="http://schemas.microsoft.com/office/drawing/2014/main" id="{AF48F91E-AAFB-524A-95AE-FEB5DBF353FA}"/>
              </a:ext>
            </a:extLst>
          </p:cNvPr>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38773900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 Portada foto 2">
    <p:spTree>
      <p:nvGrpSpPr>
        <p:cNvPr id="1" name=""/>
        <p:cNvGrpSpPr/>
        <p:nvPr/>
      </p:nvGrpSpPr>
      <p:grpSpPr>
        <a:xfrm>
          <a:off x="0" y="0"/>
          <a:ext cx="0" cy="0"/>
          <a:chOff x="0" y="0"/>
          <a:chExt cx="0" cy="0"/>
        </a:xfrm>
      </p:grpSpPr>
      <p:sp>
        <p:nvSpPr>
          <p:cNvPr id="7" name="Marcador de posición de imagen 6">
            <a:extLst>
              <a:ext uri="{FF2B5EF4-FFF2-40B4-BE49-F238E27FC236}">
                <a16:creationId xmlns:a16="http://schemas.microsoft.com/office/drawing/2014/main" id="{B687104C-16D4-5049-93EC-3E0017E53BB5}"/>
              </a:ext>
            </a:extLst>
          </p:cNvPr>
          <p:cNvSpPr>
            <a:spLocks noGrp="1"/>
          </p:cNvSpPr>
          <p:nvPr>
            <p:ph type="pic" sz="quarter" idx="14"/>
          </p:nvPr>
        </p:nvSpPr>
        <p:spPr>
          <a:xfrm>
            <a:off x="0" y="0"/>
            <a:ext cx="9144000" cy="5143500"/>
          </a:xfrm>
          <a:prstGeom prst="rect">
            <a:avLst/>
          </a:prstGeom>
        </p:spPr>
        <p:txBody>
          <a:bodyPr anchor="t"/>
          <a:lstStyle>
            <a:lvl1pPr marL="0" indent="0" algn="ctr">
              <a:buNone/>
              <a:defRPr/>
            </a:lvl1pPr>
          </a:lstStyle>
          <a:p>
            <a:r>
              <a:rPr lang="es-ES"/>
              <a:t>Haga clic en el icono para agregar una imagen</a:t>
            </a:r>
            <a:endParaRPr lang="es-ES" dirty="0"/>
          </a:p>
        </p:txBody>
      </p:sp>
      <p:sp>
        <p:nvSpPr>
          <p:cNvPr id="10" name="Marcador de contenido 10">
            <a:extLst>
              <a:ext uri="{FF2B5EF4-FFF2-40B4-BE49-F238E27FC236}">
                <a16:creationId xmlns:a16="http://schemas.microsoft.com/office/drawing/2014/main" id="{B06D5AB3-85F3-6041-8CF2-938E10DAFE64}"/>
              </a:ext>
            </a:extLst>
          </p:cNvPr>
          <p:cNvSpPr>
            <a:spLocks noGrp="1"/>
          </p:cNvSpPr>
          <p:nvPr>
            <p:ph sz="quarter" idx="10" hasCustomPrompt="1"/>
          </p:nvPr>
        </p:nvSpPr>
        <p:spPr>
          <a:xfrm>
            <a:off x="252001" y="2483427"/>
            <a:ext cx="3631622" cy="186031"/>
          </a:xfrm>
          <a:prstGeom prst="rect">
            <a:avLst/>
          </a:prstGeom>
        </p:spPr>
        <p:txBody>
          <a:bodyPr lIns="0" tIns="0" rIns="0" bIns="0"/>
          <a:lstStyle>
            <a:lvl1pPr marL="0" indent="0">
              <a:buNone/>
              <a:defRPr sz="1400"/>
            </a:lvl1pPr>
          </a:lstStyle>
          <a:p>
            <a:r>
              <a:rPr lang="es-ES" dirty="0"/>
              <a:t>Editar el subtitulo de la presentación 
</a:t>
            </a:r>
          </a:p>
        </p:txBody>
      </p:sp>
      <p:sp>
        <p:nvSpPr>
          <p:cNvPr id="6" name="Marcador de contenido 10">
            <a:extLst>
              <a:ext uri="{FF2B5EF4-FFF2-40B4-BE49-F238E27FC236}">
                <a16:creationId xmlns:a16="http://schemas.microsoft.com/office/drawing/2014/main" id="{0ED2E0BC-0F09-B942-97D8-1F9D0BA0C15C}"/>
              </a:ext>
            </a:extLst>
          </p:cNvPr>
          <p:cNvSpPr>
            <a:spLocks noGrp="1"/>
          </p:cNvSpPr>
          <p:nvPr>
            <p:ph sz="quarter" idx="12" hasCustomPrompt="1"/>
          </p:nvPr>
        </p:nvSpPr>
        <p:spPr>
          <a:xfrm>
            <a:off x="252001" y="2807283"/>
            <a:ext cx="2794000" cy="119614"/>
          </a:xfrm>
          <a:prstGeom prst="rect">
            <a:avLst/>
          </a:prstGeom>
        </p:spPr>
        <p:txBody>
          <a:bodyPr lIns="0" tIns="0" rIns="0" bIns="0"/>
          <a:lstStyle>
            <a:lvl1pPr marL="0" indent="0">
              <a:buNone/>
              <a:defRPr sz="1000"/>
            </a:lvl1pPr>
          </a:lstStyle>
          <a:p>
            <a:r>
              <a:rPr lang="es-ES" dirty="0"/>
              <a:t>Lugar. 00.00.0000</a:t>
            </a:r>
          </a:p>
        </p:txBody>
      </p:sp>
      <p:sp>
        <p:nvSpPr>
          <p:cNvPr id="3" name="Marcador de posición de imagen 2">
            <a:extLst>
              <a:ext uri="{FF2B5EF4-FFF2-40B4-BE49-F238E27FC236}">
                <a16:creationId xmlns:a16="http://schemas.microsoft.com/office/drawing/2014/main" id="{915FE453-3A51-064C-9757-E79594281FF1}"/>
              </a:ext>
            </a:extLst>
          </p:cNvPr>
          <p:cNvSpPr>
            <a:spLocks noGrp="1"/>
          </p:cNvSpPr>
          <p:nvPr>
            <p:ph type="pic" sz="quarter" idx="13" hasCustomPrompt="1"/>
          </p:nvPr>
        </p:nvSpPr>
        <p:spPr>
          <a:xfrm>
            <a:off x="252000" y="286929"/>
            <a:ext cx="1349375" cy="479425"/>
          </a:xfrm>
          <a:prstGeom prst="rect">
            <a:avLst/>
          </a:prstGeom>
        </p:spPr>
        <p:txBody>
          <a:bodyPr anchor="ctr"/>
          <a:lstStyle>
            <a:lvl1pPr marL="0" indent="0" algn="ctr">
              <a:buNone/>
              <a:defRPr sz="1000"/>
            </a:lvl1pPr>
          </a:lstStyle>
          <a:p>
            <a:r>
              <a:rPr lang="es-ES" dirty="0"/>
              <a:t>Logo cliente</a:t>
            </a:r>
          </a:p>
        </p:txBody>
      </p:sp>
      <p:sp>
        <p:nvSpPr>
          <p:cNvPr id="8" name="Title Placeholder 1">
            <a:extLst>
              <a:ext uri="{FF2B5EF4-FFF2-40B4-BE49-F238E27FC236}">
                <a16:creationId xmlns:a16="http://schemas.microsoft.com/office/drawing/2014/main" id="{7EA230A8-2396-C04E-BA7D-6A765043E110}"/>
              </a:ext>
            </a:extLst>
          </p:cNvPr>
          <p:cNvSpPr>
            <a:spLocks noGrp="1"/>
          </p:cNvSpPr>
          <p:nvPr>
            <p:ph type="title" hasCustomPrompt="1"/>
          </p:nvPr>
        </p:nvSpPr>
        <p:spPr>
          <a:xfrm>
            <a:off x="262255" y="1066236"/>
            <a:ext cx="5672995" cy="1236256"/>
          </a:xfrm>
          <a:prstGeom prst="rect">
            <a:avLst/>
          </a:prstGeom>
        </p:spPr>
        <p:txBody>
          <a:bodyPr vert="horz" lIns="0" tIns="0" rIns="0" bIns="0" rtlCol="0" anchor="t">
            <a:noAutofit/>
          </a:bodyPr>
          <a:lstStyle>
            <a:lvl1pPr>
              <a:defRPr sz="4000"/>
            </a:lvl1pPr>
          </a:lstStyle>
          <a:p>
            <a:r>
              <a:rPr lang="es-ES" dirty="0"/>
              <a:t>Haga clic para el título principal</a:t>
            </a:r>
            <a:endParaRPr lang="en-US" dirty="0"/>
          </a:p>
        </p:txBody>
      </p:sp>
    </p:spTree>
    <p:extLst>
      <p:ext uri="{BB962C8B-B14F-4D97-AF65-F5344CB8AC3E}">
        <p14:creationId xmlns:p14="http://schemas.microsoft.com/office/powerpoint/2010/main" val="29064745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epara n2_Verde">
    <p:spTree>
      <p:nvGrpSpPr>
        <p:cNvPr id="1" name=""/>
        <p:cNvGrpSpPr/>
        <p:nvPr/>
      </p:nvGrpSpPr>
      <p:grpSpPr>
        <a:xfrm>
          <a:off x="0" y="0"/>
          <a:ext cx="0" cy="0"/>
          <a:chOff x="0" y="0"/>
          <a:chExt cx="0" cy="0"/>
        </a:xfrm>
      </p:grpSpPr>
      <p:sp>
        <p:nvSpPr>
          <p:cNvPr id="18" name="Forma libre 17">
            <a:extLst>
              <a:ext uri="{FF2B5EF4-FFF2-40B4-BE49-F238E27FC236}">
                <a16:creationId xmlns:a16="http://schemas.microsoft.com/office/drawing/2014/main" id="{1BF3B1A8-7345-7848-A2AD-5D61E8195936}"/>
              </a:ext>
            </a:extLst>
          </p:cNvPr>
          <p:cNvSpPr/>
          <p:nvPr userDrawn="1"/>
        </p:nvSpPr>
        <p:spPr>
          <a:xfrm>
            <a:off x="6475092" y="2392844"/>
            <a:ext cx="2879375" cy="2985118"/>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3723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372360 h 5151120"/>
              <a:gd name="connsiteX0" fmla="*/ 0 w 3573780"/>
              <a:gd name="connsiteY0" fmla="*/ 2372360 h 5151120"/>
              <a:gd name="connsiteX1" fmla="*/ 0 w 3573780"/>
              <a:gd name="connsiteY1" fmla="*/ 1021080 h 5151120"/>
              <a:gd name="connsiteX2" fmla="*/ 3573780 w 3573780"/>
              <a:gd name="connsiteY2" fmla="*/ 0 h 5151120"/>
              <a:gd name="connsiteX3" fmla="*/ 3573780 w 3573780"/>
              <a:gd name="connsiteY3" fmla="*/ 5151120 h 5151120"/>
              <a:gd name="connsiteX4" fmla="*/ 0 w 3573780"/>
              <a:gd name="connsiteY4" fmla="*/ 2418080 h 5151120"/>
              <a:gd name="connsiteX5" fmla="*/ 0 w 3573780"/>
              <a:gd name="connsiteY5" fmla="*/ 2372360 h 5151120"/>
              <a:gd name="connsiteX0" fmla="*/ 0 w 3573780"/>
              <a:gd name="connsiteY0" fmla="*/ 2372360 h 2418080"/>
              <a:gd name="connsiteX1" fmla="*/ 0 w 3573780"/>
              <a:gd name="connsiteY1" fmla="*/ 1021080 h 2418080"/>
              <a:gd name="connsiteX2" fmla="*/ 3573780 w 3573780"/>
              <a:gd name="connsiteY2" fmla="*/ 0 h 2418080"/>
              <a:gd name="connsiteX3" fmla="*/ 3568700 w 3573780"/>
              <a:gd name="connsiteY3" fmla="*/ 2392680 h 2418080"/>
              <a:gd name="connsiteX4" fmla="*/ 0 w 3573780"/>
              <a:gd name="connsiteY4" fmla="*/ 2418080 h 2418080"/>
              <a:gd name="connsiteX5" fmla="*/ 0 w 3573780"/>
              <a:gd name="connsiteY5" fmla="*/ 2372360 h 2418080"/>
              <a:gd name="connsiteX0" fmla="*/ 0 w 3568703"/>
              <a:gd name="connsiteY0" fmla="*/ 2169160 h 2214880"/>
              <a:gd name="connsiteX1" fmla="*/ 0 w 3568703"/>
              <a:gd name="connsiteY1" fmla="*/ 817880 h 2214880"/>
              <a:gd name="connsiteX2" fmla="*/ 2877820 w 3568703"/>
              <a:gd name="connsiteY2" fmla="*/ 0 h 2214880"/>
              <a:gd name="connsiteX3" fmla="*/ 3568700 w 3568703"/>
              <a:gd name="connsiteY3" fmla="*/ 2189480 h 2214880"/>
              <a:gd name="connsiteX4" fmla="*/ 0 w 3568703"/>
              <a:gd name="connsiteY4" fmla="*/ 2214880 h 2214880"/>
              <a:gd name="connsiteX5" fmla="*/ 0 w 3568703"/>
              <a:gd name="connsiteY5" fmla="*/ 2169160 h 2214880"/>
              <a:gd name="connsiteX0" fmla="*/ 0 w 2893168"/>
              <a:gd name="connsiteY0" fmla="*/ 2169160 h 2214880"/>
              <a:gd name="connsiteX1" fmla="*/ 0 w 2893168"/>
              <a:gd name="connsiteY1" fmla="*/ 817880 h 2214880"/>
              <a:gd name="connsiteX2" fmla="*/ 2877820 w 2893168"/>
              <a:gd name="connsiteY2" fmla="*/ 0 h 2214880"/>
              <a:gd name="connsiteX3" fmla="*/ 2893060 w 2893168"/>
              <a:gd name="connsiteY3" fmla="*/ 2194560 h 2214880"/>
              <a:gd name="connsiteX4" fmla="*/ 0 w 2893168"/>
              <a:gd name="connsiteY4" fmla="*/ 2214880 h 2214880"/>
              <a:gd name="connsiteX5" fmla="*/ 0 w 2893168"/>
              <a:gd name="connsiteY5" fmla="*/ 2169160 h 2214880"/>
              <a:gd name="connsiteX0" fmla="*/ 0 w 2879375"/>
              <a:gd name="connsiteY0" fmla="*/ 2169160 h 2757268"/>
              <a:gd name="connsiteX1" fmla="*/ 0 w 2879375"/>
              <a:gd name="connsiteY1" fmla="*/ 817880 h 2757268"/>
              <a:gd name="connsiteX2" fmla="*/ 2877820 w 2879375"/>
              <a:gd name="connsiteY2" fmla="*/ 0 h 2757268"/>
              <a:gd name="connsiteX3" fmla="*/ 2878992 w 2879375"/>
              <a:gd name="connsiteY3" fmla="*/ 2757268 h 2757268"/>
              <a:gd name="connsiteX4" fmla="*/ 0 w 2879375"/>
              <a:gd name="connsiteY4" fmla="*/ 2214880 h 2757268"/>
              <a:gd name="connsiteX5" fmla="*/ 0 w 2879375"/>
              <a:gd name="connsiteY5" fmla="*/ 2169160 h 2757268"/>
              <a:gd name="connsiteX0" fmla="*/ 24713 w 2904088"/>
              <a:gd name="connsiteY0" fmla="*/ 2169160 h 2770934"/>
              <a:gd name="connsiteX1" fmla="*/ 24713 w 2904088"/>
              <a:gd name="connsiteY1" fmla="*/ 817880 h 2770934"/>
              <a:gd name="connsiteX2" fmla="*/ 2902533 w 2904088"/>
              <a:gd name="connsiteY2" fmla="*/ 0 h 2770934"/>
              <a:gd name="connsiteX3" fmla="*/ 2903705 w 2904088"/>
              <a:gd name="connsiteY3" fmla="*/ 2757268 h 2770934"/>
              <a:gd name="connsiteX4" fmla="*/ 0 w 2904088"/>
              <a:gd name="connsiteY4" fmla="*/ 2770934 h 2770934"/>
              <a:gd name="connsiteX5" fmla="*/ 24713 w 2904088"/>
              <a:gd name="connsiteY5" fmla="*/ 2169160 h 2770934"/>
              <a:gd name="connsiteX0" fmla="*/ 0 w 2879375"/>
              <a:gd name="connsiteY0" fmla="*/ 2169160 h 2985118"/>
              <a:gd name="connsiteX1" fmla="*/ 0 w 2879375"/>
              <a:gd name="connsiteY1" fmla="*/ 817880 h 2985118"/>
              <a:gd name="connsiteX2" fmla="*/ 2877820 w 2879375"/>
              <a:gd name="connsiteY2" fmla="*/ 0 h 2985118"/>
              <a:gd name="connsiteX3" fmla="*/ 2878992 w 2879375"/>
              <a:gd name="connsiteY3" fmla="*/ 2757268 h 2985118"/>
              <a:gd name="connsiteX4" fmla="*/ 8239 w 2879375"/>
              <a:gd name="connsiteY4" fmla="*/ 2985118 h 2985118"/>
              <a:gd name="connsiteX5" fmla="*/ 0 w 2879375"/>
              <a:gd name="connsiteY5" fmla="*/ 2169160 h 2985118"/>
              <a:gd name="connsiteX0" fmla="*/ 0 w 2879375"/>
              <a:gd name="connsiteY0" fmla="*/ 2169160 h 2985118"/>
              <a:gd name="connsiteX1" fmla="*/ 0 w 2879375"/>
              <a:gd name="connsiteY1" fmla="*/ 817880 h 2985118"/>
              <a:gd name="connsiteX2" fmla="*/ 2877820 w 2879375"/>
              <a:gd name="connsiteY2" fmla="*/ 0 h 2985118"/>
              <a:gd name="connsiteX3" fmla="*/ 2878992 w 2879375"/>
              <a:gd name="connsiteY3" fmla="*/ 2959095 h 2985118"/>
              <a:gd name="connsiteX4" fmla="*/ 8239 w 2879375"/>
              <a:gd name="connsiteY4" fmla="*/ 2985118 h 2985118"/>
              <a:gd name="connsiteX5" fmla="*/ 0 w 2879375"/>
              <a:gd name="connsiteY5" fmla="*/ 2169160 h 2985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79375" h="2985118">
                <a:moveTo>
                  <a:pt x="0" y="2169160"/>
                </a:moveTo>
                <a:lnTo>
                  <a:pt x="0" y="817880"/>
                </a:lnTo>
                <a:lnTo>
                  <a:pt x="2877820" y="0"/>
                </a:lnTo>
                <a:cubicBezTo>
                  <a:pt x="2876127" y="797560"/>
                  <a:pt x="2880685" y="2161535"/>
                  <a:pt x="2878992" y="2959095"/>
                </a:cubicBezTo>
                <a:lnTo>
                  <a:pt x="8239" y="2985118"/>
                </a:lnTo>
                <a:cubicBezTo>
                  <a:pt x="5493" y="2713132"/>
                  <a:pt x="2746" y="2441146"/>
                  <a:pt x="0" y="216916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Forma libre 16">
            <a:extLst>
              <a:ext uri="{FF2B5EF4-FFF2-40B4-BE49-F238E27FC236}">
                <a16:creationId xmlns:a16="http://schemas.microsoft.com/office/drawing/2014/main" id="{4610843F-8FF6-844B-B9EE-71F1C7B08FAC}"/>
              </a:ext>
            </a:extLst>
          </p:cNvPr>
          <p:cNvSpPr/>
          <p:nvPr userDrawn="1"/>
        </p:nvSpPr>
        <p:spPr>
          <a:xfrm>
            <a:off x="4615989" y="2650373"/>
            <a:ext cx="4838525" cy="2580473"/>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033254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033254 h 5151120"/>
              <a:gd name="connsiteX0" fmla="*/ 26520 w 3600300"/>
              <a:gd name="connsiteY0" fmla="*/ 2033254 h 5151120"/>
              <a:gd name="connsiteX1" fmla="*/ 26520 w 3600300"/>
              <a:gd name="connsiteY1" fmla="*/ 1021080 h 5151120"/>
              <a:gd name="connsiteX2" fmla="*/ 3600300 w 3600300"/>
              <a:gd name="connsiteY2" fmla="*/ 0 h 5151120"/>
              <a:gd name="connsiteX3" fmla="*/ 3600300 w 3600300"/>
              <a:gd name="connsiteY3" fmla="*/ 5151120 h 5151120"/>
              <a:gd name="connsiteX4" fmla="*/ 0 w 3600300"/>
              <a:gd name="connsiteY4" fmla="*/ 1902452 h 5151120"/>
              <a:gd name="connsiteX5" fmla="*/ 26520 w 3600300"/>
              <a:gd name="connsiteY5" fmla="*/ 2033254 h 5151120"/>
              <a:gd name="connsiteX0" fmla="*/ 26520 w 3600300"/>
              <a:gd name="connsiteY0" fmla="*/ 2033254 h 2033254"/>
              <a:gd name="connsiteX1" fmla="*/ 26520 w 3600300"/>
              <a:gd name="connsiteY1" fmla="*/ 1021080 h 2033254"/>
              <a:gd name="connsiteX2" fmla="*/ 3600300 w 3600300"/>
              <a:gd name="connsiteY2" fmla="*/ 0 h 2033254"/>
              <a:gd name="connsiteX3" fmla="*/ 3555180 w 3600300"/>
              <a:gd name="connsiteY3" fmla="*/ 1902452 h 2033254"/>
              <a:gd name="connsiteX4" fmla="*/ 0 w 3600300"/>
              <a:gd name="connsiteY4" fmla="*/ 1902452 h 2033254"/>
              <a:gd name="connsiteX5" fmla="*/ 26520 w 3600300"/>
              <a:gd name="connsiteY5" fmla="*/ 2033254 h 2033254"/>
              <a:gd name="connsiteX0" fmla="*/ 26520 w 3607821"/>
              <a:gd name="connsiteY0" fmla="*/ 2033254 h 2033254"/>
              <a:gd name="connsiteX1" fmla="*/ 26520 w 3607821"/>
              <a:gd name="connsiteY1" fmla="*/ 1021080 h 2033254"/>
              <a:gd name="connsiteX2" fmla="*/ 3600300 w 3607821"/>
              <a:gd name="connsiteY2" fmla="*/ 0 h 2033254"/>
              <a:gd name="connsiteX3" fmla="*/ 3607821 w 3607821"/>
              <a:gd name="connsiteY3" fmla="*/ 1906212 h 2033254"/>
              <a:gd name="connsiteX4" fmla="*/ 0 w 3607821"/>
              <a:gd name="connsiteY4" fmla="*/ 1902452 h 2033254"/>
              <a:gd name="connsiteX5" fmla="*/ 26520 w 3607821"/>
              <a:gd name="connsiteY5" fmla="*/ 2033254 h 2033254"/>
              <a:gd name="connsiteX0" fmla="*/ 30280 w 3607821"/>
              <a:gd name="connsiteY0" fmla="*/ 1860293 h 1906212"/>
              <a:gd name="connsiteX1" fmla="*/ 26520 w 3607821"/>
              <a:gd name="connsiteY1" fmla="*/ 1021080 h 1906212"/>
              <a:gd name="connsiteX2" fmla="*/ 3600300 w 3607821"/>
              <a:gd name="connsiteY2" fmla="*/ 0 h 1906212"/>
              <a:gd name="connsiteX3" fmla="*/ 3607821 w 3607821"/>
              <a:gd name="connsiteY3" fmla="*/ 1906212 h 1906212"/>
              <a:gd name="connsiteX4" fmla="*/ 0 w 3607821"/>
              <a:gd name="connsiteY4" fmla="*/ 1902452 h 1906212"/>
              <a:gd name="connsiteX5" fmla="*/ 30280 w 3607821"/>
              <a:gd name="connsiteY5" fmla="*/ 1860293 h 1906212"/>
              <a:gd name="connsiteX0" fmla="*/ 3760 w 3581301"/>
              <a:gd name="connsiteY0" fmla="*/ 1860293 h 1909972"/>
              <a:gd name="connsiteX1" fmla="*/ 0 w 3581301"/>
              <a:gd name="connsiteY1" fmla="*/ 1021080 h 1909972"/>
              <a:gd name="connsiteX2" fmla="*/ 3573780 w 3581301"/>
              <a:gd name="connsiteY2" fmla="*/ 0 h 1909972"/>
              <a:gd name="connsiteX3" fmla="*/ 3581301 w 3581301"/>
              <a:gd name="connsiteY3" fmla="*/ 1906212 h 1909972"/>
              <a:gd name="connsiteX4" fmla="*/ 11080 w 3581301"/>
              <a:gd name="connsiteY4" fmla="*/ 1909972 h 1909972"/>
              <a:gd name="connsiteX5" fmla="*/ 3760 w 3581301"/>
              <a:gd name="connsiteY5" fmla="*/ 1860293 h 190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81301" h="1909972">
                <a:moveTo>
                  <a:pt x="3760" y="1860293"/>
                </a:moveTo>
                <a:cubicBezTo>
                  <a:pt x="2507" y="1580555"/>
                  <a:pt x="1253" y="1300818"/>
                  <a:pt x="0" y="1021080"/>
                </a:cubicBezTo>
                <a:lnTo>
                  <a:pt x="3573780" y="0"/>
                </a:lnTo>
                <a:lnTo>
                  <a:pt x="3581301" y="1906212"/>
                </a:lnTo>
                <a:lnTo>
                  <a:pt x="11080" y="1909972"/>
                </a:lnTo>
                <a:lnTo>
                  <a:pt x="3760" y="1860293"/>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5" name="Forma libre 4">
            <a:extLst>
              <a:ext uri="{FF2B5EF4-FFF2-40B4-BE49-F238E27FC236}">
                <a16:creationId xmlns:a16="http://schemas.microsoft.com/office/drawing/2014/main" id="{93EB5CC0-893F-7E43-ABEC-FF257A4D7B5E}"/>
              </a:ext>
            </a:extLst>
          </p:cNvPr>
          <p:cNvSpPr/>
          <p:nvPr userDrawn="1"/>
        </p:nvSpPr>
        <p:spPr>
          <a:xfrm>
            <a:off x="5735954" y="2812766"/>
            <a:ext cx="3573780" cy="2418080"/>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3723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372360 h 5151120"/>
              <a:gd name="connsiteX0" fmla="*/ 0 w 3573780"/>
              <a:gd name="connsiteY0" fmla="*/ 2372360 h 5151120"/>
              <a:gd name="connsiteX1" fmla="*/ 0 w 3573780"/>
              <a:gd name="connsiteY1" fmla="*/ 1021080 h 5151120"/>
              <a:gd name="connsiteX2" fmla="*/ 3573780 w 3573780"/>
              <a:gd name="connsiteY2" fmla="*/ 0 h 5151120"/>
              <a:gd name="connsiteX3" fmla="*/ 3573780 w 3573780"/>
              <a:gd name="connsiteY3" fmla="*/ 5151120 h 5151120"/>
              <a:gd name="connsiteX4" fmla="*/ 0 w 3573780"/>
              <a:gd name="connsiteY4" fmla="*/ 2418080 h 5151120"/>
              <a:gd name="connsiteX5" fmla="*/ 0 w 3573780"/>
              <a:gd name="connsiteY5" fmla="*/ 2372360 h 5151120"/>
              <a:gd name="connsiteX0" fmla="*/ 0 w 3573780"/>
              <a:gd name="connsiteY0" fmla="*/ 2372360 h 2418080"/>
              <a:gd name="connsiteX1" fmla="*/ 0 w 3573780"/>
              <a:gd name="connsiteY1" fmla="*/ 1021080 h 2418080"/>
              <a:gd name="connsiteX2" fmla="*/ 3573780 w 3573780"/>
              <a:gd name="connsiteY2" fmla="*/ 0 h 2418080"/>
              <a:gd name="connsiteX3" fmla="*/ 3568700 w 3573780"/>
              <a:gd name="connsiteY3" fmla="*/ 2392680 h 2418080"/>
              <a:gd name="connsiteX4" fmla="*/ 0 w 3573780"/>
              <a:gd name="connsiteY4" fmla="*/ 2418080 h 2418080"/>
              <a:gd name="connsiteX5" fmla="*/ 0 w 3573780"/>
              <a:gd name="connsiteY5" fmla="*/ 2372360 h 2418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73780" h="2418080">
                <a:moveTo>
                  <a:pt x="0" y="2372360"/>
                </a:moveTo>
                <a:lnTo>
                  <a:pt x="0" y="1021080"/>
                </a:lnTo>
                <a:lnTo>
                  <a:pt x="3573780" y="0"/>
                </a:lnTo>
                <a:cubicBezTo>
                  <a:pt x="3572087" y="797560"/>
                  <a:pt x="3570393" y="1595120"/>
                  <a:pt x="3568700" y="2392680"/>
                </a:cubicBezTo>
                <a:lnTo>
                  <a:pt x="0" y="2418080"/>
                </a:lnTo>
                <a:lnTo>
                  <a:pt x="0" y="237236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Marcador de contenido 10">
            <a:extLst>
              <a:ext uri="{FF2B5EF4-FFF2-40B4-BE49-F238E27FC236}">
                <a16:creationId xmlns:a16="http://schemas.microsoft.com/office/drawing/2014/main" id="{B06D5AB3-85F3-6041-8CF2-938E10DAFE64}"/>
              </a:ext>
            </a:extLst>
          </p:cNvPr>
          <p:cNvSpPr>
            <a:spLocks noGrp="1"/>
          </p:cNvSpPr>
          <p:nvPr>
            <p:ph sz="quarter" idx="10" hasCustomPrompt="1"/>
          </p:nvPr>
        </p:nvSpPr>
        <p:spPr>
          <a:xfrm>
            <a:off x="252000" y="2828006"/>
            <a:ext cx="4238624" cy="860073"/>
          </a:xfrm>
          <a:prstGeom prst="rect">
            <a:avLst/>
          </a:prstGeom>
        </p:spPr>
        <p:txBody>
          <a:bodyPr lIns="0" tIns="0" rIns="0" bIns="0"/>
          <a:lstStyle>
            <a:lvl1pPr>
              <a:defRPr lang="es-ES" sz="1400" dirty="0"/>
            </a:lvl1pPr>
          </a:lstStyle>
          <a:p>
            <a:pPr marL="0" lvl="0" indent="0">
              <a:lnSpc>
                <a:spcPct val="100000"/>
              </a:lnSpc>
              <a:spcBef>
                <a:spcPts val="600"/>
              </a:spcBef>
              <a:buNone/>
            </a:pPr>
            <a:r>
              <a:rPr lang="es-ES" dirty="0"/>
              <a:t>Editar el subtitulo 
</a:t>
            </a:r>
          </a:p>
        </p:txBody>
      </p:sp>
      <p:sp>
        <p:nvSpPr>
          <p:cNvPr id="8" name="Title Placeholder 1">
            <a:extLst>
              <a:ext uri="{FF2B5EF4-FFF2-40B4-BE49-F238E27FC236}">
                <a16:creationId xmlns:a16="http://schemas.microsoft.com/office/drawing/2014/main" id="{7EA230A8-2396-C04E-BA7D-6A765043E110}"/>
              </a:ext>
            </a:extLst>
          </p:cNvPr>
          <p:cNvSpPr>
            <a:spLocks noGrp="1"/>
          </p:cNvSpPr>
          <p:nvPr>
            <p:ph type="title" hasCustomPrompt="1"/>
          </p:nvPr>
        </p:nvSpPr>
        <p:spPr>
          <a:xfrm>
            <a:off x="252000" y="1194688"/>
            <a:ext cx="5665375" cy="1236256"/>
          </a:xfrm>
          <a:prstGeom prst="rect">
            <a:avLst/>
          </a:prstGeom>
        </p:spPr>
        <p:txBody>
          <a:bodyPr vert="horz" lIns="0" tIns="0" rIns="0" bIns="0" rtlCol="0" anchor="t">
            <a:noAutofit/>
          </a:bodyPr>
          <a:lstStyle>
            <a:lvl1pPr>
              <a:defRPr sz="3200">
                <a:solidFill>
                  <a:schemeClr val="tx1"/>
                </a:solidFill>
              </a:defRPr>
            </a:lvl1pPr>
          </a:lstStyle>
          <a:p>
            <a:r>
              <a:rPr lang="es-ES" dirty="0"/>
              <a:t>Haga clic para título separata de nivel 2</a:t>
            </a:r>
            <a:endParaRPr lang="en-US" dirty="0"/>
          </a:p>
        </p:txBody>
      </p:sp>
      <p:sp>
        <p:nvSpPr>
          <p:cNvPr id="12" name="Slide Number Placeholder 5">
            <a:extLst>
              <a:ext uri="{FF2B5EF4-FFF2-40B4-BE49-F238E27FC236}">
                <a16:creationId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pic>
        <p:nvPicPr>
          <p:cNvPr id="14" name="Imagen 13"/>
          <p:cNvPicPr>
            <a:picLocks noChangeAspect="1"/>
          </p:cNvPicPr>
          <p:nvPr userDrawn="1"/>
        </p:nvPicPr>
        <p:blipFill>
          <a:blip r:embed="rId2">
            <a:lum bright="100000" contrast="-70000"/>
          </a:blip>
          <a:stretch>
            <a:fillRect/>
          </a:stretch>
        </p:blipFill>
        <p:spPr>
          <a:xfrm>
            <a:off x="6665441" y="4905400"/>
            <a:ext cx="858887" cy="186630"/>
          </a:xfrm>
          <a:prstGeom prst="rect">
            <a:avLst/>
          </a:prstGeom>
        </p:spPr>
      </p:pic>
      <p:sp>
        <p:nvSpPr>
          <p:cNvPr id="9" name="Freeform 5">
            <a:extLst>
              <a:ext uri="{FF2B5EF4-FFF2-40B4-BE49-F238E27FC236}">
                <a16:creationId xmlns:a16="http://schemas.microsoft.com/office/drawing/2014/main" id="{FC254CD5-68FD-894C-AC6F-D3DF03A43FEB}"/>
              </a:ext>
            </a:extLst>
          </p:cNvPr>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18480893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epara n2_Azul">
    <p:spTree>
      <p:nvGrpSpPr>
        <p:cNvPr id="1" name=""/>
        <p:cNvGrpSpPr/>
        <p:nvPr/>
      </p:nvGrpSpPr>
      <p:grpSpPr>
        <a:xfrm>
          <a:off x="0" y="0"/>
          <a:ext cx="0" cy="0"/>
          <a:chOff x="0" y="0"/>
          <a:chExt cx="0" cy="0"/>
        </a:xfrm>
      </p:grpSpPr>
      <p:sp>
        <p:nvSpPr>
          <p:cNvPr id="18" name="Forma libre 17">
            <a:extLst>
              <a:ext uri="{FF2B5EF4-FFF2-40B4-BE49-F238E27FC236}">
                <a16:creationId xmlns:a16="http://schemas.microsoft.com/office/drawing/2014/main" id="{1BF3B1A8-7345-7848-A2AD-5D61E8195936}"/>
              </a:ext>
            </a:extLst>
          </p:cNvPr>
          <p:cNvSpPr/>
          <p:nvPr userDrawn="1"/>
        </p:nvSpPr>
        <p:spPr>
          <a:xfrm>
            <a:off x="6475092" y="2392844"/>
            <a:ext cx="2879375" cy="2985118"/>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3723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372360 h 5151120"/>
              <a:gd name="connsiteX0" fmla="*/ 0 w 3573780"/>
              <a:gd name="connsiteY0" fmla="*/ 2372360 h 5151120"/>
              <a:gd name="connsiteX1" fmla="*/ 0 w 3573780"/>
              <a:gd name="connsiteY1" fmla="*/ 1021080 h 5151120"/>
              <a:gd name="connsiteX2" fmla="*/ 3573780 w 3573780"/>
              <a:gd name="connsiteY2" fmla="*/ 0 h 5151120"/>
              <a:gd name="connsiteX3" fmla="*/ 3573780 w 3573780"/>
              <a:gd name="connsiteY3" fmla="*/ 5151120 h 5151120"/>
              <a:gd name="connsiteX4" fmla="*/ 0 w 3573780"/>
              <a:gd name="connsiteY4" fmla="*/ 2418080 h 5151120"/>
              <a:gd name="connsiteX5" fmla="*/ 0 w 3573780"/>
              <a:gd name="connsiteY5" fmla="*/ 2372360 h 5151120"/>
              <a:gd name="connsiteX0" fmla="*/ 0 w 3573780"/>
              <a:gd name="connsiteY0" fmla="*/ 2372360 h 2418080"/>
              <a:gd name="connsiteX1" fmla="*/ 0 w 3573780"/>
              <a:gd name="connsiteY1" fmla="*/ 1021080 h 2418080"/>
              <a:gd name="connsiteX2" fmla="*/ 3573780 w 3573780"/>
              <a:gd name="connsiteY2" fmla="*/ 0 h 2418080"/>
              <a:gd name="connsiteX3" fmla="*/ 3568700 w 3573780"/>
              <a:gd name="connsiteY3" fmla="*/ 2392680 h 2418080"/>
              <a:gd name="connsiteX4" fmla="*/ 0 w 3573780"/>
              <a:gd name="connsiteY4" fmla="*/ 2418080 h 2418080"/>
              <a:gd name="connsiteX5" fmla="*/ 0 w 3573780"/>
              <a:gd name="connsiteY5" fmla="*/ 2372360 h 2418080"/>
              <a:gd name="connsiteX0" fmla="*/ 0 w 3568703"/>
              <a:gd name="connsiteY0" fmla="*/ 2169160 h 2214880"/>
              <a:gd name="connsiteX1" fmla="*/ 0 w 3568703"/>
              <a:gd name="connsiteY1" fmla="*/ 817880 h 2214880"/>
              <a:gd name="connsiteX2" fmla="*/ 2877820 w 3568703"/>
              <a:gd name="connsiteY2" fmla="*/ 0 h 2214880"/>
              <a:gd name="connsiteX3" fmla="*/ 3568700 w 3568703"/>
              <a:gd name="connsiteY3" fmla="*/ 2189480 h 2214880"/>
              <a:gd name="connsiteX4" fmla="*/ 0 w 3568703"/>
              <a:gd name="connsiteY4" fmla="*/ 2214880 h 2214880"/>
              <a:gd name="connsiteX5" fmla="*/ 0 w 3568703"/>
              <a:gd name="connsiteY5" fmla="*/ 2169160 h 2214880"/>
              <a:gd name="connsiteX0" fmla="*/ 0 w 2893168"/>
              <a:gd name="connsiteY0" fmla="*/ 2169160 h 2214880"/>
              <a:gd name="connsiteX1" fmla="*/ 0 w 2893168"/>
              <a:gd name="connsiteY1" fmla="*/ 817880 h 2214880"/>
              <a:gd name="connsiteX2" fmla="*/ 2877820 w 2893168"/>
              <a:gd name="connsiteY2" fmla="*/ 0 h 2214880"/>
              <a:gd name="connsiteX3" fmla="*/ 2893060 w 2893168"/>
              <a:gd name="connsiteY3" fmla="*/ 2194560 h 2214880"/>
              <a:gd name="connsiteX4" fmla="*/ 0 w 2893168"/>
              <a:gd name="connsiteY4" fmla="*/ 2214880 h 2214880"/>
              <a:gd name="connsiteX5" fmla="*/ 0 w 2893168"/>
              <a:gd name="connsiteY5" fmla="*/ 2169160 h 2214880"/>
              <a:gd name="connsiteX0" fmla="*/ 0 w 2879375"/>
              <a:gd name="connsiteY0" fmla="*/ 2169160 h 2757268"/>
              <a:gd name="connsiteX1" fmla="*/ 0 w 2879375"/>
              <a:gd name="connsiteY1" fmla="*/ 817880 h 2757268"/>
              <a:gd name="connsiteX2" fmla="*/ 2877820 w 2879375"/>
              <a:gd name="connsiteY2" fmla="*/ 0 h 2757268"/>
              <a:gd name="connsiteX3" fmla="*/ 2878992 w 2879375"/>
              <a:gd name="connsiteY3" fmla="*/ 2757268 h 2757268"/>
              <a:gd name="connsiteX4" fmla="*/ 0 w 2879375"/>
              <a:gd name="connsiteY4" fmla="*/ 2214880 h 2757268"/>
              <a:gd name="connsiteX5" fmla="*/ 0 w 2879375"/>
              <a:gd name="connsiteY5" fmla="*/ 2169160 h 2757268"/>
              <a:gd name="connsiteX0" fmla="*/ 24713 w 2904088"/>
              <a:gd name="connsiteY0" fmla="*/ 2169160 h 2770934"/>
              <a:gd name="connsiteX1" fmla="*/ 24713 w 2904088"/>
              <a:gd name="connsiteY1" fmla="*/ 817880 h 2770934"/>
              <a:gd name="connsiteX2" fmla="*/ 2902533 w 2904088"/>
              <a:gd name="connsiteY2" fmla="*/ 0 h 2770934"/>
              <a:gd name="connsiteX3" fmla="*/ 2903705 w 2904088"/>
              <a:gd name="connsiteY3" fmla="*/ 2757268 h 2770934"/>
              <a:gd name="connsiteX4" fmla="*/ 0 w 2904088"/>
              <a:gd name="connsiteY4" fmla="*/ 2770934 h 2770934"/>
              <a:gd name="connsiteX5" fmla="*/ 24713 w 2904088"/>
              <a:gd name="connsiteY5" fmla="*/ 2169160 h 2770934"/>
              <a:gd name="connsiteX0" fmla="*/ 0 w 2879375"/>
              <a:gd name="connsiteY0" fmla="*/ 2169160 h 2985118"/>
              <a:gd name="connsiteX1" fmla="*/ 0 w 2879375"/>
              <a:gd name="connsiteY1" fmla="*/ 817880 h 2985118"/>
              <a:gd name="connsiteX2" fmla="*/ 2877820 w 2879375"/>
              <a:gd name="connsiteY2" fmla="*/ 0 h 2985118"/>
              <a:gd name="connsiteX3" fmla="*/ 2878992 w 2879375"/>
              <a:gd name="connsiteY3" fmla="*/ 2757268 h 2985118"/>
              <a:gd name="connsiteX4" fmla="*/ 8239 w 2879375"/>
              <a:gd name="connsiteY4" fmla="*/ 2985118 h 2985118"/>
              <a:gd name="connsiteX5" fmla="*/ 0 w 2879375"/>
              <a:gd name="connsiteY5" fmla="*/ 2169160 h 2985118"/>
              <a:gd name="connsiteX0" fmla="*/ 0 w 2879375"/>
              <a:gd name="connsiteY0" fmla="*/ 2169160 h 2985118"/>
              <a:gd name="connsiteX1" fmla="*/ 0 w 2879375"/>
              <a:gd name="connsiteY1" fmla="*/ 817880 h 2985118"/>
              <a:gd name="connsiteX2" fmla="*/ 2877820 w 2879375"/>
              <a:gd name="connsiteY2" fmla="*/ 0 h 2985118"/>
              <a:gd name="connsiteX3" fmla="*/ 2878992 w 2879375"/>
              <a:gd name="connsiteY3" fmla="*/ 2959095 h 2985118"/>
              <a:gd name="connsiteX4" fmla="*/ 8239 w 2879375"/>
              <a:gd name="connsiteY4" fmla="*/ 2985118 h 2985118"/>
              <a:gd name="connsiteX5" fmla="*/ 0 w 2879375"/>
              <a:gd name="connsiteY5" fmla="*/ 2169160 h 2985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79375" h="2985118">
                <a:moveTo>
                  <a:pt x="0" y="2169160"/>
                </a:moveTo>
                <a:lnTo>
                  <a:pt x="0" y="817880"/>
                </a:lnTo>
                <a:lnTo>
                  <a:pt x="2877820" y="0"/>
                </a:lnTo>
                <a:cubicBezTo>
                  <a:pt x="2876127" y="797560"/>
                  <a:pt x="2880685" y="2161535"/>
                  <a:pt x="2878992" y="2959095"/>
                </a:cubicBezTo>
                <a:lnTo>
                  <a:pt x="8239" y="2985118"/>
                </a:lnTo>
                <a:cubicBezTo>
                  <a:pt x="5493" y="2713132"/>
                  <a:pt x="2746" y="2441146"/>
                  <a:pt x="0" y="216916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Forma libre 16">
            <a:extLst>
              <a:ext uri="{FF2B5EF4-FFF2-40B4-BE49-F238E27FC236}">
                <a16:creationId xmlns:a16="http://schemas.microsoft.com/office/drawing/2014/main" id="{4610843F-8FF6-844B-B9EE-71F1C7B08FAC}"/>
              </a:ext>
            </a:extLst>
          </p:cNvPr>
          <p:cNvSpPr/>
          <p:nvPr userDrawn="1"/>
        </p:nvSpPr>
        <p:spPr>
          <a:xfrm>
            <a:off x="4615989" y="2650373"/>
            <a:ext cx="4838525" cy="2580473"/>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033254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033254 h 5151120"/>
              <a:gd name="connsiteX0" fmla="*/ 26520 w 3600300"/>
              <a:gd name="connsiteY0" fmla="*/ 2033254 h 5151120"/>
              <a:gd name="connsiteX1" fmla="*/ 26520 w 3600300"/>
              <a:gd name="connsiteY1" fmla="*/ 1021080 h 5151120"/>
              <a:gd name="connsiteX2" fmla="*/ 3600300 w 3600300"/>
              <a:gd name="connsiteY2" fmla="*/ 0 h 5151120"/>
              <a:gd name="connsiteX3" fmla="*/ 3600300 w 3600300"/>
              <a:gd name="connsiteY3" fmla="*/ 5151120 h 5151120"/>
              <a:gd name="connsiteX4" fmla="*/ 0 w 3600300"/>
              <a:gd name="connsiteY4" fmla="*/ 1902452 h 5151120"/>
              <a:gd name="connsiteX5" fmla="*/ 26520 w 3600300"/>
              <a:gd name="connsiteY5" fmla="*/ 2033254 h 5151120"/>
              <a:gd name="connsiteX0" fmla="*/ 26520 w 3600300"/>
              <a:gd name="connsiteY0" fmla="*/ 2033254 h 2033254"/>
              <a:gd name="connsiteX1" fmla="*/ 26520 w 3600300"/>
              <a:gd name="connsiteY1" fmla="*/ 1021080 h 2033254"/>
              <a:gd name="connsiteX2" fmla="*/ 3600300 w 3600300"/>
              <a:gd name="connsiteY2" fmla="*/ 0 h 2033254"/>
              <a:gd name="connsiteX3" fmla="*/ 3555180 w 3600300"/>
              <a:gd name="connsiteY3" fmla="*/ 1902452 h 2033254"/>
              <a:gd name="connsiteX4" fmla="*/ 0 w 3600300"/>
              <a:gd name="connsiteY4" fmla="*/ 1902452 h 2033254"/>
              <a:gd name="connsiteX5" fmla="*/ 26520 w 3600300"/>
              <a:gd name="connsiteY5" fmla="*/ 2033254 h 2033254"/>
              <a:gd name="connsiteX0" fmla="*/ 26520 w 3607821"/>
              <a:gd name="connsiteY0" fmla="*/ 2033254 h 2033254"/>
              <a:gd name="connsiteX1" fmla="*/ 26520 w 3607821"/>
              <a:gd name="connsiteY1" fmla="*/ 1021080 h 2033254"/>
              <a:gd name="connsiteX2" fmla="*/ 3600300 w 3607821"/>
              <a:gd name="connsiteY2" fmla="*/ 0 h 2033254"/>
              <a:gd name="connsiteX3" fmla="*/ 3607821 w 3607821"/>
              <a:gd name="connsiteY3" fmla="*/ 1906212 h 2033254"/>
              <a:gd name="connsiteX4" fmla="*/ 0 w 3607821"/>
              <a:gd name="connsiteY4" fmla="*/ 1902452 h 2033254"/>
              <a:gd name="connsiteX5" fmla="*/ 26520 w 3607821"/>
              <a:gd name="connsiteY5" fmla="*/ 2033254 h 2033254"/>
              <a:gd name="connsiteX0" fmla="*/ 30280 w 3607821"/>
              <a:gd name="connsiteY0" fmla="*/ 1860293 h 1906212"/>
              <a:gd name="connsiteX1" fmla="*/ 26520 w 3607821"/>
              <a:gd name="connsiteY1" fmla="*/ 1021080 h 1906212"/>
              <a:gd name="connsiteX2" fmla="*/ 3600300 w 3607821"/>
              <a:gd name="connsiteY2" fmla="*/ 0 h 1906212"/>
              <a:gd name="connsiteX3" fmla="*/ 3607821 w 3607821"/>
              <a:gd name="connsiteY3" fmla="*/ 1906212 h 1906212"/>
              <a:gd name="connsiteX4" fmla="*/ 0 w 3607821"/>
              <a:gd name="connsiteY4" fmla="*/ 1902452 h 1906212"/>
              <a:gd name="connsiteX5" fmla="*/ 30280 w 3607821"/>
              <a:gd name="connsiteY5" fmla="*/ 1860293 h 1906212"/>
              <a:gd name="connsiteX0" fmla="*/ 3760 w 3581301"/>
              <a:gd name="connsiteY0" fmla="*/ 1860293 h 1909972"/>
              <a:gd name="connsiteX1" fmla="*/ 0 w 3581301"/>
              <a:gd name="connsiteY1" fmla="*/ 1021080 h 1909972"/>
              <a:gd name="connsiteX2" fmla="*/ 3573780 w 3581301"/>
              <a:gd name="connsiteY2" fmla="*/ 0 h 1909972"/>
              <a:gd name="connsiteX3" fmla="*/ 3581301 w 3581301"/>
              <a:gd name="connsiteY3" fmla="*/ 1906212 h 1909972"/>
              <a:gd name="connsiteX4" fmla="*/ 11080 w 3581301"/>
              <a:gd name="connsiteY4" fmla="*/ 1909972 h 1909972"/>
              <a:gd name="connsiteX5" fmla="*/ 3760 w 3581301"/>
              <a:gd name="connsiteY5" fmla="*/ 1860293 h 190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81301" h="1909972">
                <a:moveTo>
                  <a:pt x="3760" y="1860293"/>
                </a:moveTo>
                <a:cubicBezTo>
                  <a:pt x="2507" y="1580555"/>
                  <a:pt x="1253" y="1300818"/>
                  <a:pt x="0" y="1021080"/>
                </a:cubicBezTo>
                <a:lnTo>
                  <a:pt x="3573780" y="0"/>
                </a:lnTo>
                <a:lnTo>
                  <a:pt x="3581301" y="1906212"/>
                </a:lnTo>
                <a:lnTo>
                  <a:pt x="11080" y="1909972"/>
                </a:lnTo>
                <a:lnTo>
                  <a:pt x="3760" y="186029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5" name="Forma libre 4">
            <a:extLst>
              <a:ext uri="{FF2B5EF4-FFF2-40B4-BE49-F238E27FC236}">
                <a16:creationId xmlns:a16="http://schemas.microsoft.com/office/drawing/2014/main" id="{93EB5CC0-893F-7E43-ABEC-FF257A4D7B5E}"/>
              </a:ext>
            </a:extLst>
          </p:cNvPr>
          <p:cNvSpPr/>
          <p:nvPr userDrawn="1"/>
        </p:nvSpPr>
        <p:spPr>
          <a:xfrm>
            <a:off x="5735954" y="2812766"/>
            <a:ext cx="3573780" cy="2418080"/>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3723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372360 h 5151120"/>
              <a:gd name="connsiteX0" fmla="*/ 0 w 3573780"/>
              <a:gd name="connsiteY0" fmla="*/ 2372360 h 5151120"/>
              <a:gd name="connsiteX1" fmla="*/ 0 w 3573780"/>
              <a:gd name="connsiteY1" fmla="*/ 1021080 h 5151120"/>
              <a:gd name="connsiteX2" fmla="*/ 3573780 w 3573780"/>
              <a:gd name="connsiteY2" fmla="*/ 0 h 5151120"/>
              <a:gd name="connsiteX3" fmla="*/ 3573780 w 3573780"/>
              <a:gd name="connsiteY3" fmla="*/ 5151120 h 5151120"/>
              <a:gd name="connsiteX4" fmla="*/ 0 w 3573780"/>
              <a:gd name="connsiteY4" fmla="*/ 2418080 h 5151120"/>
              <a:gd name="connsiteX5" fmla="*/ 0 w 3573780"/>
              <a:gd name="connsiteY5" fmla="*/ 2372360 h 5151120"/>
              <a:gd name="connsiteX0" fmla="*/ 0 w 3573780"/>
              <a:gd name="connsiteY0" fmla="*/ 2372360 h 2418080"/>
              <a:gd name="connsiteX1" fmla="*/ 0 w 3573780"/>
              <a:gd name="connsiteY1" fmla="*/ 1021080 h 2418080"/>
              <a:gd name="connsiteX2" fmla="*/ 3573780 w 3573780"/>
              <a:gd name="connsiteY2" fmla="*/ 0 h 2418080"/>
              <a:gd name="connsiteX3" fmla="*/ 3568700 w 3573780"/>
              <a:gd name="connsiteY3" fmla="*/ 2392680 h 2418080"/>
              <a:gd name="connsiteX4" fmla="*/ 0 w 3573780"/>
              <a:gd name="connsiteY4" fmla="*/ 2418080 h 2418080"/>
              <a:gd name="connsiteX5" fmla="*/ 0 w 3573780"/>
              <a:gd name="connsiteY5" fmla="*/ 2372360 h 2418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73780" h="2418080">
                <a:moveTo>
                  <a:pt x="0" y="2372360"/>
                </a:moveTo>
                <a:lnTo>
                  <a:pt x="0" y="1021080"/>
                </a:lnTo>
                <a:lnTo>
                  <a:pt x="3573780" y="0"/>
                </a:lnTo>
                <a:cubicBezTo>
                  <a:pt x="3572087" y="797560"/>
                  <a:pt x="3570393" y="1595120"/>
                  <a:pt x="3568700" y="2392680"/>
                </a:cubicBezTo>
                <a:lnTo>
                  <a:pt x="0" y="2418080"/>
                </a:lnTo>
                <a:lnTo>
                  <a:pt x="0" y="237236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Marcador de contenido 10">
            <a:extLst>
              <a:ext uri="{FF2B5EF4-FFF2-40B4-BE49-F238E27FC236}">
                <a16:creationId xmlns:a16="http://schemas.microsoft.com/office/drawing/2014/main" id="{B06D5AB3-85F3-6041-8CF2-938E10DAFE64}"/>
              </a:ext>
            </a:extLst>
          </p:cNvPr>
          <p:cNvSpPr>
            <a:spLocks noGrp="1"/>
          </p:cNvSpPr>
          <p:nvPr>
            <p:ph sz="quarter" idx="10" hasCustomPrompt="1"/>
          </p:nvPr>
        </p:nvSpPr>
        <p:spPr>
          <a:xfrm>
            <a:off x="252000" y="2828006"/>
            <a:ext cx="4238624" cy="860073"/>
          </a:xfrm>
          <a:prstGeom prst="rect">
            <a:avLst/>
          </a:prstGeom>
        </p:spPr>
        <p:txBody>
          <a:bodyPr lIns="0" tIns="0" rIns="0" bIns="0"/>
          <a:lstStyle>
            <a:lvl1pPr>
              <a:defRPr lang="es-ES" sz="1400" dirty="0"/>
            </a:lvl1pPr>
          </a:lstStyle>
          <a:p>
            <a:pPr marL="0" lvl="0" indent="0">
              <a:lnSpc>
                <a:spcPct val="100000"/>
              </a:lnSpc>
              <a:spcBef>
                <a:spcPts val="600"/>
              </a:spcBef>
              <a:buNone/>
            </a:pPr>
            <a:r>
              <a:rPr lang="es-ES" dirty="0"/>
              <a:t>Editar el subtitulo 
</a:t>
            </a:r>
          </a:p>
        </p:txBody>
      </p:sp>
      <p:sp>
        <p:nvSpPr>
          <p:cNvPr id="8" name="Title Placeholder 1">
            <a:extLst>
              <a:ext uri="{FF2B5EF4-FFF2-40B4-BE49-F238E27FC236}">
                <a16:creationId xmlns:a16="http://schemas.microsoft.com/office/drawing/2014/main" id="{7EA230A8-2396-C04E-BA7D-6A765043E110}"/>
              </a:ext>
            </a:extLst>
          </p:cNvPr>
          <p:cNvSpPr>
            <a:spLocks noGrp="1"/>
          </p:cNvSpPr>
          <p:nvPr>
            <p:ph type="title" hasCustomPrompt="1"/>
          </p:nvPr>
        </p:nvSpPr>
        <p:spPr>
          <a:xfrm>
            <a:off x="252000" y="1194688"/>
            <a:ext cx="5665375" cy="1236256"/>
          </a:xfrm>
          <a:prstGeom prst="rect">
            <a:avLst/>
          </a:prstGeom>
        </p:spPr>
        <p:txBody>
          <a:bodyPr vert="horz" lIns="0" tIns="0" rIns="0" bIns="0" rtlCol="0" anchor="t">
            <a:noAutofit/>
          </a:bodyPr>
          <a:lstStyle>
            <a:lvl1pPr>
              <a:defRPr sz="3200">
                <a:solidFill>
                  <a:schemeClr val="tx1"/>
                </a:solidFill>
              </a:defRPr>
            </a:lvl1pPr>
          </a:lstStyle>
          <a:p>
            <a:r>
              <a:rPr lang="es-ES" dirty="0"/>
              <a:t>Haga clic para título separata de nivel 2</a:t>
            </a:r>
            <a:endParaRPr lang="en-US" dirty="0"/>
          </a:p>
        </p:txBody>
      </p:sp>
      <p:sp>
        <p:nvSpPr>
          <p:cNvPr id="12" name="Slide Number Placeholder 5">
            <a:extLst>
              <a:ext uri="{FF2B5EF4-FFF2-40B4-BE49-F238E27FC236}">
                <a16:creationId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pic>
        <p:nvPicPr>
          <p:cNvPr id="14" name="Imagen 13"/>
          <p:cNvPicPr>
            <a:picLocks noChangeAspect="1"/>
          </p:cNvPicPr>
          <p:nvPr userDrawn="1"/>
        </p:nvPicPr>
        <p:blipFill>
          <a:blip r:embed="rId2">
            <a:lum bright="100000" contrast="-70000"/>
          </a:blip>
          <a:stretch>
            <a:fillRect/>
          </a:stretch>
        </p:blipFill>
        <p:spPr>
          <a:xfrm>
            <a:off x="6665441" y="4905400"/>
            <a:ext cx="858887" cy="186630"/>
          </a:xfrm>
          <a:prstGeom prst="rect">
            <a:avLst/>
          </a:prstGeom>
        </p:spPr>
      </p:pic>
      <p:sp>
        <p:nvSpPr>
          <p:cNvPr id="9" name="Freeform 5">
            <a:extLst>
              <a:ext uri="{FF2B5EF4-FFF2-40B4-BE49-F238E27FC236}">
                <a16:creationId xmlns:a16="http://schemas.microsoft.com/office/drawing/2014/main" id="{28F0CE16-977C-DF45-B8D7-297950F18BFA}"/>
              </a:ext>
            </a:extLst>
          </p:cNvPr>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35658536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para n2_Morado">
    <p:spTree>
      <p:nvGrpSpPr>
        <p:cNvPr id="1" name=""/>
        <p:cNvGrpSpPr/>
        <p:nvPr/>
      </p:nvGrpSpPr>
      <p:grpSpPr>
        <a:xfrm>
          <a:off x="0" y="0"/>
          <a:ext cx="0" cy="0"/>
          <a:chOff x="0" y="0"/>
          <a:chExt cx="0" cy="0"/>
        </a:xfrm>
      </p:grpSpPr>
      <p:sp>
        <p:nvSpPr>
          <p:cNvPr id="18" name="Forma libre 17">
            <a:extLst>
              <a:ext uri="{FF2B5EF4-FFF2-40B4-BE49-F238E27FC236}">
                <a16:creationId xmlns:a16="http://schemas.microsoft.com/office/drawing/2014/main" id="{1BF3B1A8-7345-7848-A2AD-5D61E8195936}"/>
              </a:ext>
            </a:extLst>
          </p:cNvPr>
          <p:cNvSpPr/>
          <p:nvPr userDrawn="1"/>
        </p:nvSpPr>
        <p:spPr>
          <a:xfrm>
            <a:off x="6475092" y="2392844"/>
            <a:ext cx="2879375" cy="2985118"/>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3723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372360 h 5151120"/>
              <a:gd name="connsiteX0" fmla="*/ 0 w 3573780"/>
              <a:gd name="connsiteY0" fmla="*/ 2372360 h 5151120"/>
              <a:gd name="connsiteX1" fmla="*/ 0 w 3573780"/>
              <a:gd name="connsiteY1" fmla="*/ 1021080 h 5151120"/>
              <a:gd name="connsiteX2" fmla="*/ 3573780 w 3573780"/>
              <a:gd name="connsiteY2" fmla="*/ 0 h 5151120"/>
              <a:gd name="connsiteX3" fmla="*/ 3573780 w 3573780"/>
              <a:gd name="connsiteY3" fmla="*/ 5151120 h 5151120"/>
              <a:gd name="connsiteX4" fmla="*/ 0 w 3573780"/>
              <a:gd name="connsiteY4" fmla="*/ 2418080 h 5151120"/>
              <a:gd name="connsiteX5" fmla="*/ 0 w 3573780"/>
              <a:gd name="connsiteY5" fmla="*/ 2372360 h 5151120"/>
              <a:gd name="connsiteX0" fmla="*/ 0 w 3573780"/>
              <a:gd name="connsiteY0" fmla="*/ 2372360 h 2418080"/>
              <a:gd name="connsiteX1" fmla="*/ 0 w 3573780"/>
              <a:gd name="connsiteY1" fmla="*/ 1021080 h 2418080"/>
              <a:gd name="connsiteX2" fmla="*/ 3573780 w 3573780"/>
              <a:gd name="connsiteY2" fmla="*/ 0 h 2418080"/>
              <a:gd name="connsiteX3" fmla="*/ 3568700 w 3573780"/>
              <a:gd name="connsiteY3" fmla="*/ 2392680 h 2418080"/>
              <a:gd name="connsiteX4" fmla="*/ 0 w 3573780"/>
              <a:gd name="connsiteY4" fmla="*/ 2418080 h 2418080"/>
              <a:gd name="connsiteX5" fmla="*/ 0 w 3573780"/>
              <a:gd name="connsiteY5" fmla="*/ 2372360 h 2418080"/>
              <a:gd name="connsiteX0" fmla="*/ 0 w 3568703"/>
              <a:gd name="connsiteY0" fmla="*/ 2169160 h 2214880"/>
              <a:gd name="connsiteX1" fmla="*/ 0 w 3568703"/>
              <a:gd name="connsiteY1" fmla="*/ 817880 h 2214880"/>
              <a:gd name="connsiteX2" fmla="*/ 2877820 w 3568703"/>
              <a:gd name="connsiteY2" fmla="*/ 0 h 2214880"/>
              <a:gd name="connsiteX3" fmla="*/ 3568700 w 3568703"/>
              <a:gd name="connsiteY3" fmla="*/ 2189480 h 2214880"/>
              <a:gd name="connsiteX4" fmla="*/ 0 w 3568703"/>
              <a:gd name="connsiteY4" fmla="*/ 2214880 h 2214880"/>
              <a:gd name="connsiteX5" fmla="*/ 0 w 3568703"/>
              <a:gd name="connsiteY5" fmla="*/ 2169160 h 2214880"/>
              <a:gd name="connsiteX0" fmla="*/ 0 w 2893168"/>
              <a:gd name="connsiteY0" fmla="*/ 2169160 h 2214880"/>
              <a:gd name="connsiteX1" fmla="*/ 0 w 2893168"/>
              <a:gd name="connsiteY1" fmla="*/ 817880 h 2214880"/>
              <a:gd name="connsiteX2" fmla="*/ 2877820 w 2893168"/>
              <a:gd name="connsiteY2" fmla="*/ 0 h 2214880"/>
              <a:gd name="connsiteX3" fmla="*/ 2893060 w 2893168"/>
              <a:gd name="connsiteY3" fmla="*/ 2194560 h 2214880"/>
              <a:gd name="connsiteX4" fmla="*/ 0 w 2893168"/>
              <a:gd name="connsiteY4" fmla="*/ 2214880 h 2214880"/>
              <a:gd name="connsiteX5" fmla="*/ 0 w 2893168"/>
              <a:gd name="connsiteY5" fmla="*/ 2169160 h 2214880"/>
              <a:gd name="connsiteX0" fmla="*/ 0 w 2879375"/>
              <a:gd name="connsiteY0" fmla="*/ 2169160 h 2757268"/>
              <a:gd name="connsiteX1" fmla="*/ 0 w 2879375"/>
              <a:gd name="connsiteY1" fmla="*/ 817880 h 2757268"/>
              <a:gd name="connsiteX2" fmla="*/ 2877820 w 2879375"/>
              <a:gd name="connsiteY2" fmla="*/ 0 h 2757268"/>
              <a:gd name="connsiteX3" fmla="*/ 2878992 w 2879375"/>
              <a:gd name="connsiteY3" fmla="*/ 2757268 h 2757268"/>
              <a:gd name="connsiteX4" fmla="*/ 0 w 2879375"/>
              <a:gd name="connsiteY4" fmla="*/ 2214880 h 2757268"/>
              <a:gd name="connsiteX5" fmla="*/ 0 w 2879375"/>
              <a:gd name="connsiteY5" fmla="*/ 2169160 h 2757268"/>
              <a:gd name="connsiteX0" fmla="*/ 24713 w 2904088"/>
              <a:gd name="connsiteY0" fmla="*/ 2169160 h 2770934"/>
              <a:gd name="connsiteX1" fmla="*/ 24713 w 2904088"/>
              <a:gd name="connsiteY1" fmla="*/ 817880 h 2770934"/>
              <a:gd name="connsiteX2" fmla="*/ 2902533 w 2904088"/>
              <a:gd name="connsiteY2" fmla="*/ 0 h 2770934"/>
              <a:gd name="connsiteX3" fmla="*/ 2903705 w 2904088"/>
              <a:gd name="connsiteY3" fmla="*/ 2757268 h 2770934"/>
              <a:gd name="connsiteX4" fmla="*/ 0 w 2904088"/>
              <a:gd name="connsiteY4" fmla="*/ 2770934 h 2770934"/>
              <a:gd name="connsiteX5" fmla="*/ 24713 w 2904088"/>
              <a:gd name="connsiteY5" fmla="*/ 2169160 h 2770934"/>
              <a:gd name="connsiteX0" fmla="*/ 0 w 2879375"/>
              <a:gd name="connsiteY0" fmla="*/ 2169160 h 2985118"/>
              <a:gd name="connsiteX1" fmla="*/ 0 w 2879375"/>
              <a:gd name="connsiteY1" fmla="*/ 817880 h 2985118"/>
              <a:gd name="connsiteX2" fmla="*/ 2877820 w 2879375"/>
              <a:gd name="connsiteY2" fmla="*/ 0 h 2985118"/>
              <a:gd name="connsiteX3" fmla="*/ 2878992 w 2879375"/>
              <a:gd name="connsiteY3" fmla="*/ 2757268 h 2985118"/>
              <a:gd name="connsiteX4" fmla="*/ 8239 w 2879375"/>
              <a:gd name="connsiteY4" fmla="*/ 2985118 h 2985118"/>
              <a:gd name="connsiteX5" fmla="*/ 0 w 2879375"/>
              <a:gd name="connsiteY5" fmla="*/ 2169160 h 2985118"/>
              <a:gd name="connsiteX0" fmla="*/ 0 w 2879375"/>
              <a:gd name="connsiteY0" fmla="*/ 2169160 h 2985118"/>
              <a:gd name="connsiteX1" fmla="*/ 0 w 2879375"/>
              <a:gd name="connsiteY1" fmla="*/ 817880 h 2985118"/>
              <a:gd name="connsiteX2" fmla="*/ 2877820 w 2879375"/>
              <a:gd name="connsiteY2" fmla="*/ 0 h 2985118"/>
              <a:gd name="connsiteX3" fmla="*/ 2878992 w 2879375"/>
              <a:gd name="connsiteY3" fmla="*/ 2959095 h 2985118"/>
              <a:gd name="connsiteX4" fmla="*/ 8239 w 2879375"/>
              <a:gd name="connsiteY4" fmla="*/ 2985118 h 2985118"/>
              <a:gd name="connsiteX5" fmla="*/ 0 w 2879375"/>
              <a:gd name="connsiteY5" fmla="*/ 2169160 h 2985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79375" h="2985118">
                <a:moveTo>
                  <a:pt x="0" y="2169160"/>
                </a:moveTo>
                <a:lnTo>
                  <a:pt x="0" y="817880"/>
                </a:lnTo>
                <a:lnTo>
                  <a:pt x="2877820" y="0"/>
                </a:lnTo>
                <a:cubicBezTo>
                  <a:pt x="2876127" y="797560"/>
                  <a:pt x="2880685" y="2161535"/>
                  <a:pt x="2878992" y="2959095"/>
                </a:cubicBezTo>
                <a:lnTo>
                  <a:pt x="8239" y="2985118"/>
                </a:lnTo>
                <a:cubicBezTo>
                  <a:pt x="5493" y="2713132"/>
                  <a:pt x="2746" y="2441146"/>
                  <a:pt x="0" y="216916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Forma libre 16">
            <a:extLst>
              <a:ext uri="{FF2B5EF4-FFF2-40B4-BE49-F238E27FC236}">
                <a16:creationId xmlns:a16="http://schemas.microsoft.com/office/drawing/2014/main" id="{4610843F-8FF6-844B-B9EE-71F1C7B08FAC}"/>
              </a:ext>
            </a:extLst>
          </p:cNvPr>
          <p:cNvSpPr/>
          <p:nvPr userDrawn="1"/>
        </p:nvSpPr>
        <p:spPr>
          <a:xfrm>
            <a:off x="4615989" y="2650373"/>
            <a:ext cx="4838525" cy="2580473"/>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033254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033254 h 5151120"/>
              <a:gd name="connsiteX0" fmla="*/ 26520 w 3600300"/>
              <a:gd name="connsiteY0" fmla="*/ 2033254 h 5151120"/>
              <a:gd name="connsiteX1" fmla="*/ 26520 w 3600300"/>
              <a:gd name="connsiteY1" fmla="*/ 1021080 h 5151120"/>
              <a:gd name="connsiteX2" fmla="*/ 3600300 w 3600300"/>
              <a:gd name="connsiteY2" fmla="*/ 0 h 5151120"/>
              <a:gd name="connsiteX3" fmla="*/ 3600300 w 3600300"/>
              <a:gd name="connsiteY3" fmla="*/ 5151120 h 5151120"/>
              <a:gd name="connsiteX4" fmla="*/ 0 w 3600300"/>
              <a:gd name="connsiteY4" fmla="*/ 1902452 h 5151120"/>
              <a:gd name="connsiteX5" fmla="*/ 26520 w 3600300"/>
              <a:gd name="connsiteY5" fmla="*/ 2033254 h 5151120"/>
              <a:gd name="connsiteX0" fmla="*/ 26520 w 3600300"/>
              <a:gd name="connsiteY0" fmla="*/ 2033254 h 2033254"/>
              <a:gd name="connsiteX1" fmla="*/ 26520 w 3600300"/>
              <a:gd name="connsiteY1" fmla="*/ 1021080 h 2033254"/>
              <a:gd name="connsiteX2" fmla="*/ 3600300 w 3600300"/>
              <a:gd name="connsiteY2" fmla="*/ 0 h 2033254"/>
              <a:gd name="connsiteX3" fmla="*/ 3555180 w 3600300"/>
              <a:gd name="connsiteY3" fmla="*/ 1902452 h 2033254"/>
              <a:gd name="connsiteX4" fmla="*/ 0 w 3600300"/>
              <a:gd name="connsiteY4" fmla="*/ 1902452 h 2033254"/>
              <a:gd name="connsiteX5" fmla="*/ 26520 w 3600300"/>
              <a:gd name="connsiteY5" fmla="*/ 2033254 h 2033254"/>
              <a:gd name="connsiteX0" fmla="*/ 26520 w 3607821"/>
              <a:gd name="connsiteY0" fmla="*/ 2033254 h 2033254"/>
              <a:gd name="connsiteX1" fmla="*/ 26520 w 3607821"/>
              <a:gd name="connsiteY1" fmla="*/ 1021080 h 2033254"/>
              <a:gd name="connsiteX2" fmla="*/ 3600300 w 3607821"/>
              <a:gd name="connsiteY2" fmla="*/ 0 h 2033254"/>
              <a:gd name="connsiteX3" fmla="*/ 3607821 w 3607821"/>
              <a:gd name="connsiteY3" fmla="*/ 1906212 h 2033254"/>
              <a:gd name="connsiteX4" fmla="*/ 0 w 3607821"/>
              <a:gd name="connsiteY4" fmla="*/ 1902452 h 2033254"/>
              <a:gd name="connsiteX5" fmla="*/ 26520 w 3607821"/>
              <a:gd name="connsiteY5" fmla="*/ 2033254 h 2033254"/>
              <a:gd name="connsiteX0" fmla="*/ 30280 w 3607821"/>
              <a:gd name="connsiteY0" fmla="*/ 1860293 h 1906212"/>
              <a:gd name="connsiteX1" fmla="*/ 26520 w 3607821"/>
              <a:gd name="connsiteY1" fmla="*/ 1021080 h 1906212"/>
              <a:gd name="connsiteX2" fmla="*/ 3600300 w 3607821"/>
              <a:gd name="connsiteY2" fmla="*/ 0 h 1906212"/>
              <a:gd name="connsiteX3" fmla="*/ 3607821 w 3607821"/>
              <a:gd name="connsiteY3" fmla="*/ 1906212 h 1906212"/>
              <a:gd name="connsiteX4" fmla="*/ 0 w 3607821"/>
              <a:gd name="connsiteY4" fmla="*/ 1902452 h 1906212"/>
              <a:gd name="connsiteX5" fmla="*/ 30280 w 3607821"/>
              <a:gd name="connsiteY5" fmla="*/ 1860293 h 1906212"/>
              <a:gd name="connsiteX0" fmla="*/ 3760 w 3581301"/>
              <a:gd name="connsiteY0" fmla="*/ 1860293 h 1909972"/>
              <a:gd name="connsiteX1" fmla="*/ 0 w 3581301"/>
              <a:gd name="connsiteY1" fmla="*/ 1021080 h 1909972"/>
              <a:gd name="connsiteX2" fmla="*/ 3573780 w 3581301"/>
              <a:gd name="connsiteY2" fmla="*/ 0 h 1909972"/>
              <a:gd name="connsiteX3" fmla="*/ 3581301 w 3581301"/>
              <a:gd name="connsiteY3" fmla="*/ 1906212 h 1909972"/>
              <a:gd name="connsiteX4" fmla="*/ 11080 w 3581301"/>
              <a:gd name="connsiteY4" fmla="*/ 1909972 h 1909972"/>
              <a:gd name="connsiteX5" fmla="*/ 3760 w 3581301"/>
              <a:gd name="connsiteY5" fmla="*/ 1860293 h 190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81301" h="1909972">
                <a:moveTo>
                  <a:pt x="3760" y="1860293"/>
                </a:moveTo>
                <a:cubicBezTo>
                  <a:pt x="2507" y="1580555"/>
                  <a:pt x="1253" y="1300818"/>
                  <a:pt x="0" y="1021080"/>
                </a:cubicBezTo>
                <a:lnTo>
                  <a:pt x="3573780" y="0"/>
                </a:lnTo>
                <a:lnTo>
                  <a:pt x="3581301" y="1906212"/>
                </a:lnTo>
                <a:lnTo>
                  <a:pt x="11080" y="1909972"/>
                </a:lnTo>
                <a:lnTo>
                  <a:pt x="3760" y="186029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5" name="Forma libre 4">
            <a:extLst>
              <a:ext uri="{FF2B5EF4-FFF2-40B4-BE49-F238E27FC236}">
                <a16:creationId xmlns:a16="http://schemas.microsoft.com/office/drawing/2014/main" id="{93EB5CC0-893F-7E43-ABEC-FF257A4D7B5E}"/>
              </a:ext>
            </a:extLst>
          </p:cNvPr>
          <p:cNvSpPr/>
          <p:nvPr userDrawn="1"/>
        </p:nvSpPr>
        <p:spPr>
          <a:xfrm>
            <a:off x="5735954" y="2812766"/>
            <a:ext cx="3573780" cy="2418080"/>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23723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2372360 h 5151120"/>
              <a:gd name="connsiteX0" fmla="*/ 0 w 3573780"/>
              <a:gd name="connsiteY0" fmla="*/ 2372360 h 5151120"/>
              <a:gd name="connsiteX1" fmla="*/ 0 w 3573780"/>
              <a:gd name="connsiteY1" fmla="*/ 1021080 h 5151120"/>
              <a:gd name="connsiteX2" fmla="*/ 3573780 w 3573780"/>
              <a:gd name="connsiteY2" fmla="*/ 0 h 5151120"/>
              <a:gd name="connsiteX3" fmla="*/ 3573780 w 3573780"/>
              <a:gd name="connsiteY3" fmla="*/ 5151120 h 5151120"/>
              <a:gd name="connsiteX4" fmla="*/ 0 w 3573780"/>
              <a:gd name="connsiteY4" fmla="*/ 2418080 h 5151120"/>
              <a:gd name="connsiteX5" fmla="*/ 0 w 3573780"/>
              <a:gd name="connsiteY5" fmla="*/ 2372360 h 5151120"/>
              <a:gd name="connsiteX0" fmla="*/ 0 w 3573780"/>
              <a:gd name="connsiteY0" fmla="*/ 2372360 h 2418080"/>
              <a:gd name="connsiteX1" fmla="*/ 0 w 3573780"/>
              <a:gd name="connsiteY1" fmla="*/ 1021080 h 2418080"/>
              <a:gd name="connsiteX2" fmla="*/ 3573780 w 3573780"/>
              <a:gd name="connsiteY2" fmla="*/ 0 h 2418080"/>
              <a:gd name="connsiteX3" fmla="*/ 3568700 w 3573780"/>
              <a:gd name="connsiteY3" fmla="*/ 2392680 h 2418080"/>
              <a:gd name="connsiteX4" fmla="*/ 0 w 3573780"/>
              <a:gd name="connsiteY4" fmla="*/ 2418080 h 2418080"/>
              <a:gd name="connsiteX5" fmla="*/ 0 w 3573780"/>
              <a:gd name="connsiteY5" fmla="*/ 2372360 h 2418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73780" h="2418080">
                <a:moveTo>
                  <a:pt x="0" y="2372360"/>
                </a:moveTo>
                <a:lnTo>
                  <a:pt x="0" y="1021080"/>
                </a:lnTo>
                <a:lnTo>
                  <a:pt x="3573780" y="0"/>
                </a:lnTo>
                <a:cubicBezTo>
                  <a:pt x="3572087" y="797560"/>
                  <a:pt x="3570393" y="1595120"/>
                  <a:pt x="3568700" y="2392680"/>
                </a:cubicBezTo>
                <a:lnTo>
                  <a:pt x="0" y="2418080"/>
                </a:lnTo>
                <a:lnTo>
                  <a:pt x="0" y="237236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Marcador de contenido 10">
            <a:extLst>
              <a:ext uri="{FF2B5EF4-FFF2-40B4-BE49-F238E27FC236}">
                <a16:creationId xmlns:a16="http://schemas.microsoft.com/office/drawing/2014/main" id="{B06D5AB3-85F3-6041-8CF2-938E10DAFE64}"/>
              </a:ext>
            </a:extLst>
          </p:cNvPr>
          <p:cNvSpPr>
            <a:spLocks noGrp="1"/>
          </p:cNvSpPr>
          <p:nvPr>
            <p:ph sz="quarter" idx="10" hasCustomPrompt="1"/>
          </p:nvPr>
        </p:nvSpPr>
        <p:spPr>
          <a:xfrm>
            <a:off x="252000" y="2828006"/>
            <a:ext cx="4238624" cy="860073"/>
          </a:xfrm>
          <a:prstGeom prst="rect">
            <a:avLst/>
          </a:prstGeom>
        </p:spPr>
        <p:txBody>
          <a:bodyPr lIns="0" tIns="0" rIns="0" bIns="0"/>
          <a:lstStyle>
            <a:lvl1pPr>
              <a:defRPr lang="es-ES" sz="1400" dirty="0"/>
            </a:lvl1pPr>
          </a:lstStyle>
          <a:p>
            <a:pPr marL="0" lvl="0" indent="0">
              <a:lnSpc>
                <a:spcPct val="100000"/>
              </a:lnSpc>
              <a:spcBef>
                <a:spcPts val="600"/>
              </a:spcBef>
              <a:buNone/>
            </a:pPr>
            <a:r>
              <a:rPr lang="es-ES" dirty="0"/>
              <a:t>Editar el subtitulo 
</a:t>
            </a:r>
          </a:p>
        </p:txBody>
      </p:sp>
      <p:sp>
        <p:nvSpPr>
          <p:cNvPr id="8" name="Title Placeholder 1">
            <a:extLst>
              <a:ext uri="{FF2B5EF4-FFF2-40B4-BE49-F238E27FC236}">
                <a16:creationId xmlns:a16="http://schemas.microsoft.com/office/drawing/2014/main" id="{7EA230A8-2396-C04E-BA7D-6A765043E110}"/>
              </a:ext>
            </a:extLst>
          </p:cNvPr>
          <p:cNvSpPr>
            <a:spLocks noGrp="1"/>
          </p:cNvSpPr>
          <p:nvPr>
            <p:ph type="title" hasCustomPrompt="1"/>
          </p:nvPr>
        </p:nvSpPr>
        <p:spPr>
          <a:xfrm>
            <a:off x="252000" y="1194688"/>
            <a:ext cx="5665375" cy="1236256"/>
          </a:xfrm>
          <a:prstGeom prst="rect">
            <a:avLst/>
          </a:prstGeom>
        </p:spPr>
        <p:txBody>
          <a:bodyPr vert="horz" lIns="0" tIns="0" rIns="0" bIns="0" rtlCol="0" anchor="t">
            <a:noAutofit/>
          </a:bodyPr>
          <a:lstStyle>
            <a:lvl1pPr>
              <a:defRPr sz="3200">
                <a:solidFill>
                  <a:schemeClr val="tx1"/>
                </a:solidFill>
              </a:defRPr>
            </a:lvl1pPr>
          </a:lstStyle>
          <a:p>
            <a:r>
              <a:rPr lang="es-ES" dirty="0"/>
              <a:t>Haga clic para título separata de nivel 2</a:t>
            </a:r>
            <a:endParaRPr lang="en-US" dirty="0"/>
          </a:p>
        </p:txBody>
      </p:sp>
      <p:sp>
        <p:nvSpPr>
          <p:cNvPr id="12" name="Slide Number Placeholder 5">
            <a:extLst>
              <a:ext uri="{FF2B5EF4-FFF2-40B4-BE49-F238E27FC236}">
                <a16:creationId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pic>
        <p:nvPicPr>
          <p:cNvPr id="14" name="Imagen 13"/>
          <p:cNvPicPr>
            <a:picLocks noChangeAspect="1"/>
          </p:cNvPicPr>
          <p:nvPr userDrawn="1"/>
        </p:nvPicPr>
        <p:blipFill>
          <a:blip r:embed="rId2">
            <a:lum bright="100000" contrast="-70000"/>
          </a:blip>
          <a:stretch>
            <a:fillRect/>
          </a:stretch>
        </p:blipFill>
        <p:spPr>
          <a:xfrm>
            <a:off x="6665441" y="4905400"/>
            <a:ext cx="858887" cy="186630"/>
          </a:xfrm>
          <a:prstGeom prst="rect">
            <a:avLst/>
          </a:prstGeom>
        </p:spPr>
      </p:pic>
      <p:sp>
        <p:nvSpPr>
          <p:cNvPr id="9" name="Freeform 5">
            <a:extLst>
              <a:ext uri="{FF2B5EF4-FFF2-40B4-BE49-F238E27FC236}">
                <a16:creationId xmlns:a16="http://schemas.microsoft.com/office/drawing/2014/main" id="{22E0AD7B-150C-EB41-978F-26BBDF5F4223}"/>
              </a:ext>
            </a:extLst>
          </p:cNvPr>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24794499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Idea Prinicpal_Gris">
    <p:bg>
      <p:bgRef idx="1001">
        <a:schemeClr val="bg2"/>
      </p:bgRef>
    </p:bg>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7EA230A8-2396-C04E-BA7D-6A765043E110}"/>
              </a:ext>
            </a:extLst>
          </p:cNvPr>
          <p:cNvSpPr>
            <a:spLocks noGrp="1"/>
          </p:cNvSpPr>
          <p:nvPr>
            <p:ph type="title" hasCustomPrompt="1"/>
          </p:nvPr>
        </p:nvSpPr>
        <p:spPr>
          <a:xfrm>
            <a:off x="287750" y="544044"/>
            <a:ext cx="7106825" cy="3952370"/>
          </a:xfrm>
          <a:prstGeom prst="rect">
            <a:avLst/>
          </a:prstGeom>
        </p:spPr>
        <p:txBody>
          <a:bodyPr vert="horz" lIns="0" tIns="0" rIns="0" bIns="0" rtlCol="0" anchor="t">
            <a:noAutofit/>
          </a:bodyPr>
          <a:lstStyle>
            <a:lvl1pPr>
              <a:defRPr sz="2400">
                <a:solidFill>
                  <a:schemeClr val="tx1"/>
                </a:solidFill>
              </a:defRPr>
            </a:lvl1pPr>
          </a:lstStyle>
          <a:p>
            <a:r>
              <a:rPr lang="es-ES" dirty="0"/>
              <a:t>Haga clic para un texto destacado o una idea principal</a:t>
            </a:r>
            <a:endParaRPr lang="en-US" dirty="0"/>
          </a:p>
        </p:txBody>
      </p:sp>
      <p:sp>
        <p:nvSpPr>
          <p:cNvPr id="9" name="Slide Number Placeholder 5">
            <a:extLst>
              <a:ext uri="{FF2B5EF4-FFF2-40B4-BE49-F238E27FC236}">
                <a16:creationId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tx1"/>
                </a:solidFill>
              </a:rPr>
              <a:pPr algn="r"/>
              <a:t>‹Nº›</a:t>
            </a:fld>
            <a:endParaRPr lang="es-ES" sz="800" dirty="0">
              <a:solidFill>
                <a:schemeClr val="tx1"/>
              </a:solidFill>
            </a:endParaRPr>
          </a:p>
        </p:txBody>
      </p:sp>
      <p:pic>
        <p:nvPicPr>
          <p:cNvPr id="17" name="Imagen 16"/>
          <p:cNvPicPr>
            <a:picLocks noChangeAspect="1"/>
          </p:cNvPicPr>
          <p:nvPr userDrawn="1"/>
        </p:nvPicPr>
        <p:blipFill>
          <a:blip r:embed="rId2">
            <a:lum/>
          </a:blip>
          <a:stretch>
            <a:fillRect/>
          </a:stretch>
        </p:blipFill>
        <p:spPr>
          <a:xfrm>
            <a:off x="6665441" y="4905400"/>
            <a:ext cx="858887" cy="186630"/>
          </a:xfrm>
          <a:prstGeom prst="rect">
            <a:avLst/>
          </a:prstGeom>
        </p:spPr>
      </p:pic>
      <p:sp>
        <p:nvSpPr>
          <p:cNvPr id="19" name="Freeform 5"/>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4037221876"/>
      </p:ext>
    </p:extLst>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Idea principal. Piel">
    <p:bg>
      <p:bgRef idx="1001">
        <a:schemeClr val="bg2"/>
      </p:bgRef>
    </p:bg>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7EA230A8-2396-C04E-BA7D-6A765043E110}"/>
              </a:ext>
            </a:extLst>
          </p:cNvPr>
          <p:cNvSpPr>
            <a:spLocks noGrp="1"/>
          </p:cNvSpPr>
          <p:nvPr>
            <p:ph type="title" hasCustomPrompt="1"/>
          </p:nvPr>
        </p:nvSpPr>
        <p:spPr>
          <a:xfrm>
            <a:off x="287750" y="544044"/>
            <a:ext cx="7106825" cy="3952370"/>
          </a:xfrm>
          <a:prstGeom prst="rect">
            <a:avLst/>
          </a:prstGeom>
        </p:spPr>
        <p:txBody>
          <a:bodyPr vert="horz" lIns="0" tIns="0" rIns="0" bIns="0" rtlCol="0" anchor="t">
            <a:noAutofit/>
          </a:bodyPr>
          <a:lstStyle>
            <a:lvl1pPr>
              <a:defRPr sz="2400">
                <a:solidFill>
                  <a:schemeClr val="bg1"/>
                </a:solidFill>
              </a:defRPr>
            </a:lvl1pPr>
          </a:lstStyle>
          <a:p>
            <a:r>
              <a:rPr lang="es-ES" dirty="0"/>
              <a:t>Haga clic para un texto destacado o una idea principal</a:t>
            </a:r>
            <a:endParaRPr lang="en-US" dirty="0"/>
          </a:p>
        </p:txBody>
      </p:sp>
      <p:sp>
        <p:nvSpPr>
          <p:cNvPr id="13" name="Slide Number Placeholder 5">
            <a:extLst>
              <a:ext uri="{FF2B5EF4-FFF2-40B4-BE49-F238E27FC236}">
                <a16:creationId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A5078871-D93F-4D40-B540-DC74CFDF655C}" type="slidenum">
              <a:rPr kumimoji="0" lang="es-ES" sz="800" b="0" i="0" u="none" strike="noStrike" kern="1200" cap="none" spc="0" normalizeH="0" baseline="0" noProof="0" smtClean="0">
                <a:ln>
                  <a:noFill/>
                </a:ln>
                <a:solidFill>
                  <a:srgbClr val="1A3B47"/>
                </a:solidFill>
                <a:effectLst/>
                <a:uLnTx/>
                <a:uFillTx/>
                <a:latin typeface="Soho Gothic Pro" panose="020B0503030504020204" pitchFamily="34" charset="77"/>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‹Nº›</a:t>
            </a:fld>
            <a:endParaRPr kumimoji="0" lang="es-ES" sz="800" b="0" i="0" u="none" strike="noStrike" kern="1200" cap="none" spc="0" normalizeH="0" baseline="0" noProof="0" dirty="0">
              <a:ln>
                <a:noFill/>
              </a:ln>
              <a:solidFill>
                <a:srgbClr val="1A3B47"/>
              </a:solidFill>
              <a:effectLst/>
              <a:uLnTx/>
              <a:uFillTx/>
              <a:latin typeface="Soho Gothic Pro" panose="020B0503030504020204" pitchFamily="34" charset="77"/>
              <a:ea typeface="+mn-ea"/>
              <a:cs typeface="+mn-cs"/>
            </a:endParaRPr>
          </a:p>
        </p:txBody>
      </p:sp>
      <p:pic>
        <p:nvPicPr>
          <p:cNvPr id="15" name="Imagen 14"/>
          <p:cNvPicPr>
            <a:picLocks noChangeAspect="1"/>
          </p:cNvPicPr>
          <p:nvPr userDrawn="1"/>
        </p:nvPicPr>
        <p:blipFill>
          <a:blip r:embed="rId2">
            <a:lum/>
          </a:blip>
          <a:stretch>
            <a:fillRect/>
          </a:stretch>
        </p:blipFill>
        <p:spPr>
          <a:xfrm>
            <a:off x="6665441" y="4905400"/>
            <a:ext cx="858887" cy="186630"/>
          </a:xfrm>
          <a:prstGeom prst="rect">
            <a:avLst/>
          </a:prstGeom>
        </p:spPr>
      </p:pic>
      <p:sp>
        <p:nvSpPr>
          <p:cNvPr id="17" name="Freeform 5"/>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4164959678"/>
      </p:ext>
    </p:extLst>
  </p:cSld>
  <p:clrMapOvr>
    <a:overrideClrMapping bg1="dk1" tx1="lt1" bg2="dk2" tx2="lt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Idea principal. Grafito">
    <p:bg>
      <p:bgRef idx="1001">
        <a:schemeClr val="bg1"/>
      </p:bgRef>
    </p:bg>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7EA230A8-2396-C04E-BA7D-6A765043E110}"/>
              </a:ext>
            </a:extLst>
          </p:cNvPr>
          <p:cNvSpPr>
            <a:spLocks noGrp="1"/>
          </p:cNvSpPr>
          <p:nvPr>
            <p:ph type="title" hasCustomPrompt="1"/>
          </p:nvPr>
        </p:nvSpPr>
        <p:spPr>
          <a:xfrm>
            <a:off x="287750" y="544044"/>
            <a:ext cx="7106825" cy="3952370"/>
          </a:xfrm>
          <a:prstGeom prst="rect">
            <a:avLst/>
          </a:prstGeom>
        </p:spPr>
        <p:txBody>
          <a:bodyPr vert="horz" lIns="0" tIns="0" rIns="0" bIns="0" rtlCol="0" anchor="t">
            <a:noAutofit/>
          </a:bodyPr>
          <a:lstStyle>
            <a:lvl1pPr>
              <a:defRPr sz="2400">
                <a:solidFill>
                  <a:schemeClr val="tx1"/>
                </a:solidFill>
              </a:defRPr>
            </a:lvl1pPr>
          </a:lstStyle>
          <a:p>
            <a:r>
              <a:rPr lang="es-ES" dirty="0"/>
              <a:t>Haga clic para un texto destacado o una idea principal</a:t>
            </a:r>
            <a:endParaRPr lang="en-US" dirty="0"/>
          </a:p>
        </p:txBody>
      </p:sp>
      <p:sp>
        <p:nvSpPr>
          <p:cNvPr id="7" name="Slide Number Placeholder 5">
            <a:extLst>
              <a:ext uri="{FF2B5EF4-FFF2-40B4-BE49-F238E27FC236}">
                <a16:creationId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tx1"/>
                </a:solidFill>
              </a:rPr>
              <a:pPr algn="r"/>
              <a:t>‹Nº›</a:t>
            </a:fld>
            <a:endParaRPr lang="es-ES" sz="800" dirty="0">
              <a:solidFill>
                <a:schemeClr val="tx1"/>
              </a:solidFill>
            </a:endParaRPr>
          </a:p>
        </p:txBody>
      </p:sp>
      <p:pic>
        <p:nvPicPr>
          <p:cNvPr id="12" name="Imagen 11"/>
          <p:cNvPicPr>
            <a:picLocks noChangeAspect="1"/>
          </p:cNvPicPr>
          <p:nvPr userDrawn="1"/>
        </p:nvPicPr>
        <p:blipFill>
          <a:blip r:embed="rId2">
            <a:lum bright="100000" contrast="-70000"/>
          </a:blip>
          <a:stretch>
            <a:fillRect/>
          </a:stretch>
        </p:blipFill>
        <p:spPr>
          <a:xfrm>
            <a:off x="6665441" y="4905400"/>
            <a:ext cx="858887" cy="186630"/>
          </a:xfrm>
          <a:prstGeom prst="rect">
            <a:avLst/>
          </a:prstGeom>
        </p:spPr>
      </p:pic>
      <p:pic>
        <p:nvPicPr>
          <p:cNvPr id="15" name="Imagen 14">
            <a:extLst>
              <a:ext uri="{FF2B5EF4-FFF2-40B4-BE49-F238E27FC236}">
                <a16:creationId xmlns:a16="http://schemas.microsoft.com/office/drawing/2014/main" id="{A3612F95-8251-5349-ABFE-8A62EF3295EE}"/>
              </a:ext>
            </a:extLst>
          </p:cNvPr>
          <p:cNvPicPr>
            <a:picLocks noChangeAspect="1"/>
          </p:cNvPicPr>
          <p:nvPr userDrawn="1"/>
        </p:nvPicPr>
        <p:blipFill>
          <a:blip r:embed="rId3"/>
          <a:stretch>
            <a:fillRect/>
          </a:stretch>
        </p:blipFill>
        <p:spPr>
          <a:xfrm>
            <a:off x="252000" y="4879121"/>
            <a:ext cx="644400" cy="127857"/>
          </a:xfrm>
          <a:prstGeom prst="rect">
            <a:avLst/>
          </a:prstGeom>
        </p:spPr>
      </p:pic>
    </p:spTree>
    <p:extLst>
      <p:ext uri="{BB962C8B-B14F-4D97-AF65-F5344CB8AC3E}">
        <p14:creationId xmlns:p14="http://schemas.microsoft.com/office/powerpoint/2010/main" val="749647805"/>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Idea principal. Amarillo">
    <p:bg>
      <p:bgRef idx="1001">
        <a:schemeClr val="bg2"/>
      </p:bgRef>
    </p:bg>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810E9B03-F7C3-9F47-9D4A-723840648AC5}"/>
              </a:ext>
            </a:extLst>
          </p:cNvPr>
          <p:cNvSpPr/>
          <p:nvPr userDrawn="1"/>
        </p:nvSpPr>
        <p:spPr>
          <a:xfrm>
            <a:off x="0" y="0"/>
            <a:ext cx="91440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Title Placeholder 1">
            <a:extLst>
              <a:ext uri="{FF2B5EF4-FFF2-40B4-BE49-F238E27FC236}">
                <a16:creationId xmlns:a16="http://schemas.microsoft.com/office/drawing/2014/main" id="{7EA230A8-2396-C04E-BA7D-6A765043E110}"/>
              </a:ext>
            </a:extLst>
          </p:cNvPr>
          <p:cNvSpPr>
            <a:spLocks noGrp="1"/>
          </p:cNvSpPr>
          <p:nvPr>
            <p:ph type="title" hasCustomPrompt="1"/>
          </p:nvPr>
        </p:nvSpPr>
        <p:spPr>
          <a:xfrm>
            <a:off x="287750" y="537370"/>
            <a:ext cx="7106825" cy="3952370"/>
          </a:xfrm>
          <a:prstGeom prst="rect">
            <a:avLst/>
          </a:prstGeom>
        </p:spPr>
        <p:txBody>
          <a:bodyPr vert="horz" lIns="0" tIns="0" rIns="0" bIns="0" rtlCol="0" anchor="t">
            <a:noAutofit/>
          </a:bodyPr>
          <a:lstStyle>
            <a:lvl1pPr>
              <a:defRPr sz="2400">
                <a:solidFill>
                  <a:schemeClr val="bg1"/>
                </a:solidFill>
              </a:defRPr>
            </a:lvl1pPr>
          </a:lstStyle>
          <a:p>
            <a:r>
              <a:rPr lang="es-ES" dirty="0"/>
              <a:t>Haga clic para un texto destacado o una idea principal</a:t>
            </a:r>
            <a:endParaRPr lang="en-US" dirty="0"/>
          </a:p>
        </p:txBody>
      </p:sp>
      <p:sp>
        <p:nvSpPr>
          <p:cNvPr id="14" name="Slide Number Placeholder 5">
            <a:extLst>
              <a:ext uri="{FF2B5EF4-FFF2-40B4-BE49-F238E27FC236}">
                <a16:creationId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A5078871-D93F-4D40-B540-DC74CFDF655C}" type="slidenum">
              <a:rPr kumimoji="0" lang="es-ES" sz="800" b="0" i="0" u="none" strike="noStrike" kern="1200" cap="none" spc="0" normalizeH="0" baseline="0" noProof="0" smtClean="0">
                <a:ln>
                  <a:noFill/>
                </a:ln>
                <a:solidFill>
                  <a:srgbClr val="1A3B47"/>
                </a:solidFill>
                <a:effectLst/>
                <a:uLnTx/>
                <a:uFillTx/>
                <a:latin typeface="Soho Gothic Pro" panose="020B0503030504020204" pitchFamily="34" charset="77"/>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‹Nº›</a:t>
            </a:fld>
            <a:endParaRPr kumimoji="0" lang="es-ES" sz="800" b="0" i="0" u="none" strike="noStrike" kern="1200" cap="none" spc="0" normalizeH="0" baseline="0" noProof="0" dirty="0">
              <a:ln>
                <a:noFill/>
              </a:ln>
              <a:solidFill>
                <a:srgbClr val="1A3B47"/>
              </a:solidFill>
              <a:effectLst/>
              <a:uLnTx/>
              <a:uFillTx/>
              <a:latin typeface="Soho Gothic Pro" panose="020B0503030504020204" pitchFamily="34" charset="77"/>
              <a:ea typeface="+mn-ea"/>
              <a:cs typeface="+mn-cs"/>
            </a:endParaRPr>
          </a:p>
        </p:txBody>
      </p:sp>
      <p:pic>
        <p:nvPicPr>
          <p:cNvPr id="18" name="Imagen 17"/>
          <p:cNvPicPr>
            <a:picLocks noChangeAspect="1"/>
          </p:cNvPicPr>
          <p:nvPr userDrawn="1"/>
        </p:nvPicPr>
        <p:blipFill>
          <a:blip r:embed="rId2">
            <a:lum/>
          </a:blip>
          <a:stretch>
            <a:fillRect/>
          </a:stretch>
        </p:blipFill>
        <p:spPr>
          <a:xfrm>
            <a:off x="6665441" y="4905400"/>
            <a:ext cx="858887" cy="186630"/>
          </a:xfrm>
          <a:prstGeom prst="rect">
            <a:avLst/>
          </a:prstGeom>
        </p:spPr>
      </p:pic>
      <p:sp>
        <p:nvSpPr>
          <p:cNvPr id="19" name="Freeform 5"/>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962673041"/>
      </p:ext>
    </p:extLst>
  </p:cSld>
  <p:clrMapOvr>
    <a:overrideClrMapping bg1="dk1" tx1="lt1" bg2="dk2" tx2="lt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Idea principal. Naranja">
    <p:bg>
      <p:bgRef idx="1001">
        <a:schemeClr val="bg2"/>
      </p:bgRef>
    </p:bg>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810E9B03-F7C3-9F47-9D4A-723840648AC5}"/>
              </a:ext>
            </a:extLst>
          </p:cNvPr>
          <p:cNvSpPr/>
          <p:nvPr userDrawn="1"/>
        </p:nvSpPr>
        <p:spPr>
          <a:xfrm>
            <a:off x="0" y="0"/>
            <a:ext cx="9144000"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Title Placeholder 1">
            <a:extLst>
              <a:ext uri="{FF2B5EF4-FFF2-40B4-BE49-F238E27FC236}">
                <a16:creationId xmlns:a16="http://schemas.microsoft.com/office/drawing/2014/main" id="{7EA230A8-2396-C04E-BA7D-6A765043E110}"/>
              </a:ext>
            </a:extLst>
          </p:cNvPr>
          <p:cNvSpPr>
            <a:spLocks noGrp="1"/>
          </p:cNvSpPr>
          <p:nvPr>
            <p:ph type="title" hasCustomPrompt="1"/>
          </p:nvPr>
        </p:nvSpPr>
        <p:spPr>
          <a:xfrm>
            <a:off x="287750" y="537371"/>
            <a:ext cx="7106825" cy="3952370"/>
          </a:xfrm>
          <a:prstGeom prst="rect">
            <a:avLst/>
          </a:prstGeom>
        </p:spPr>
        <p:txBody>
          <a:bodyPr vert="horz" lIns="0" tIns="0" rIns="0" bIns="0" rtlCol="0" anchor="t">
            <a:noAutofit/>
          </a:bodyPr>
          <a:lstStyle>
            <a:lvl1pPr>
              <a:defRPr sz="2400">
                <a:solidFill>
                  <a:schemeClr val="tx1"/>
                </a:solidFill>
              </a:defRPr>
            </a:lvl1pPr>
          </a:lstStyle>
          <a:p>
            <a:r>
              <a:rPr lang="es-ES" dirty="0"/>
              <a:t>Haga clic para un texto destacado o una idea principal</a:t>
            </a:r>
            <a:endParaRPr lang="en-US" dirty="0"/>
          </a:p>
        </p:txBody>
      </p:sp>
      <p:sp>
        <p:nvSpPr>
          <p:cNvPr id="11" name="Slide Number Placeholder 5">
            <a:extLst>
              <a:ext uri="{FF2B5EF4-FFF2-40B4-BE49-F238E27FC236}">
                <a16:creationId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tx1"/>
                </a:solidFill>
              </a:rPr>
              <a:pPr algn="r"/>
              <a:t>‹Nº›</a:t>
            </a:fld>
            <a:endParaRPr lang="es-ES" sz="800" dirty="0">
              <a:solidFill>
                <a:schemeClr val="tx1"/>
              </a:solidFill>
            </a:endParaRPr>
          </a:p>
        </p:txBody>
      </p:sp>
      <p:pic>
        <p:nvPicPr>
          <p:cNvPr id="14" name="Imagen 13"/>
          <p:cNvPicPr>
            <a:picLocks noChangeAspect="1"/>
          </p:cNvPicPr>
          <p:nvPr userDrawn="1"/>
        </p:nvPicPr>
        <p:blipFill>
          <a:blip r:embed="rId2">
            <a:lum bright="100000" contrast="-70000"/>
          </a:blip>
          <a:stretch>
            <a:fillRect/>
          </a:stretch>
        </p:blipFill>
        <p:spPr>
          <a:xfrm>
            <a:off x="6665441" y="4905400"/>
            <a:ext cx="858887" cy="186630"/>
          </a:xfrm>
          <a:prstGeom prst="rect">
            <a:avLst/>
          </a:prstGeom>
        </p:spPr>
      </p:pic>
      <p:pic>
        <p:nvPicPr>
          <p:cNvPr id="16" name="Imagen 15">
            <a:extLst>
              <a:ext uri="{FF2B5EF4-FFF2-40B4-BE49-F238E27FC236}">
                <a16:creationId xmlns:a16="http://schemas.microsoft.com/office/drawing/2014/main" id="{A3612F95-8251-5349-ABFE-8A62EF3295EE}"/>
              </a:ext>
            </a:extLst>
          </p:cNvPr>
          <p:cNvPicPr>
            <a:picLocks noChangeAspect="1"/>
          </p:cNvPicPr>
          <p:nvPr userDrawn="1"/>
        </p:nvPicPr>
        <p:blipFill>
          <a:blip r:embed="rId3"/>
          <a:stretch>
            <a:fillRect/>
          </a:stretch>
        </p:blipFill>
        <p:spPr>
          <a:xfrm>
            <a:off x="252000" y="4879121"/>
            <a:ext cx="644400" cy="127857"/>
          </a:xfrm>
          <a:prstGeom prst="rect">
            <a:avLst/>
          </a:prstGeom>
        </p:spPr>
      </p:pic>
    </p:spTree>
    <p:extLst>
      <p:ext uri="{BB962C8B-B14F-4D97-AF65-F5344CB8AC3E}">
        <p14:creationId xmlns:p14="http://schemas.microsoft.com/office/powerpoint/2010/main" val="1587826274"/>
      </p:ext>
    </p:extLst>
  </p:cSld>
  <p:clrMapOvr>
    <a:overrideClrMapping bg1="dk1" tx1="lt1" bg2="dk2" tx2="lt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Idea principal. Rosa">
    <p:bg>
      <p:bgRef idx="1001">
        <a:schemeClr val="bg2"/>
      </p:bgRef>
    </p:bg>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810E9B03-F7C3-9F47-9D4A-723840648AC5}"/>
              </a:ext>
            </a:extLst>
          </p:cNvPr>
          <p:cNvSpPr/>
          <p:nvPr userDrawn="1"/>
        </p:nvSpPr>
        <p:spPr>
          <a:xfrm>
            <a:off x="0" y="0"/>
            <a:ext cx="9144000" cy="51435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Title Placeholder 1">
            <a:extLst>
              <a:ext uri="{FF2B5EF4-FFF2-40B4-BE49-F238E27FC236}">
                <a16:creationId xmlns:a16="http://schemas.microsoft.com/office/drawing/2014/main" id="{7EA230A8-2396-C04E-BA7D-6A765043E110}"/>
              </a:ext>
            </a:extLst>
          </p:cNvPr>
          <p:cNvSpPr>
            <a:spLocks noGrp="1"/>
          </p:cNvSpPr>
          <p:nvPr>
            <p:ph type="title" hasCustomPrompt="1"/>
          </p:nvPr>
        </p:nvSpPr>
        <p:spPr>
          <a:xfrm>
            <a:off x="287750" y="537370"/>
            <a:ext cx="7106825" cy="3952370"/>
          </a:xfrm>
          <a:prstGeom prst="rect">
            <a:avLst/>
          </a:prstGeom>
        </p:spPr>
        <p:txBody>
          <a:bodyPr vert="horz" lIns="0" tIns="0" rIns="0" bIns="0" rtlCol="0" anchor="t">
            <a:noAutofit/>
          </a:bodyPr>
          <a:lstStyle>
            <a:lvl1pPr>
              <a:defRPr sz="2400">
                <a:solidFill>
                  <a:schemeClr val="tx1"/>
                </a:solidFill>
              </a:defRPr>
            </a:lvl1pPr>
          </a:lstStyle>
          <a:p>
            <a:r>
              <a:rPr lang="es-ES" dirty="0"/>
              <a:t>Haga clic para un texto destacado o una idea principal</a:t>
            </a:r>
            <a:endParaRPr lang="en-US" dirty="0"/>
          </a:p>
        </p:txBody>
      </p:sp>
      <p:sp>
        <p:nvSpPr>
          <p:cNvPr id="11" name="Slide Number Placeholder 5">
            <a:extLst>
              <a:ext uri="{FF2B5EF4-FFF2-40B4-BE49-F238E27FC236}">
                <a16:creationId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tx1"/>
                </a:solidFill>
              </a:rPr>
              <a:pPr algn="r"/>
              <a:t>‹Nº›</a:t>
            </a:fld>
            <a:endParaRPr lang="es-ES" sz="800" dirty="0">
              <a:solidFill>
                <a:schemeClr val="tx1"/>
              </a:solidFill>
            </a:endParaRPr>
          </a:p>
        </p:txBody>
      </p:sp>
      <p:pic>
        <p:nvPicPr>
          <p:cNvPr id="14" name="Imagen 13"/>
          <p:cNvPicPr>
            <a:picLocks noChangeAspect="1"/>
          </p:cNvPicPr>
          <p:nvPr userDrawn="1"/>
        </p:nvPicPr>
        <p:blipFill>
          <a:blip r:embed="rId2">
            <a:lum bright="100000" contrast="-70000"/>
          </a:blip>
          <a:stretch>
            <a:fillRect/>
          </a:stretch>
        </p:blipFill>
        <p:spPr>
          <a:xfrm>
            <a:off x="6665441" y="4905400"/>
            <a:ext cx="858887" cy="186630"/>
          </a:xfrm>
          <a:prstGeom prst="rect">
            <a:avLst/>
          </a:prstGeom>
        </p:spPr>
      </p:pic>
      <p:pic>
        <p:nvPicPr>
          <p:cNvPr id="16" name="Imagen 15">
            <a:extLst>
              <a:ext uri="{FF2B5EF4-FFF2-40B4-BE49-F238E27FC236}">
                <a16:creationId xmlns:a16="http://schemas.microsoft.com/office/drawing/2014/main" id="{A3612F95-8251-5349-ABFE-8A62EF3295EE}"/>
              </a:ext>
            </a:extLst>
          </p:cNvPr>
          <p:cNvPicPr>
            <a:picLocks noChangeAspect="1"/>
          </p:cNvPicPr>
          <p:nvPr userDrawn="1"/>
        </p:nvPicPr>
        <p:blipFill>
          <a:blip r:embed="rId3"/>
          <a:stretch>
            <a:fillRect/>
          </a:stretch>
        </p:blipFill>
        <p:spPr>
          <a:xfrm>
            <a:off x="252000" y="4879121"/>
            <a:ext cx="644400" cy="127857"/>
          </a:xfrm>
          <a:prstGeom prst="rect">
            <a:avLst/>
          </a:prstGeom>
        </p:spPr>
      </p:pic>
    </p:spTree>
    <p:extLst>
      <p:ext uri="{BB962C8B-B14F-4D97-AF65-F5344CB8AC3E}">
        <p14:creationId xmlns:p14="http://schemas.microsoft.com/office/powerpoint/2010/main" val="3797511390"/>
      </p:ext>
    </p:extLst>
  </p:cSld>
  <p:clrMapOvr>
    <a:overrideClrMapping bg1="dk1" tx1="lt1" bg2="dk2" tx2="lt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Idea principal. Verde">
    <p:bg>
      <p:bgRef idx="1001">
        <a:schemeClr val="bg2"/>
      </p:bgRef>
    </p:bg>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810E9B03-F7C3-9F47-9D4A-723840648AC5}"/>
              </a:ext>
            </a:extLst>
          </p:cNvPr>
          <p:cNvSpPr/>
          <p:nvPr userDrawn="1"/>
        </p:nvSpPr>
        <p:spPr>
          <a:xfrm>
            <a:off x="0" y="0"/>
            <a:ext cx="9144000" cy="51435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Title Placeholder 1">
            <a:extLst>
              <a:ext uri="{FF2B5EF4-FFF2-40B4-BE49-F238E27FC236}">
                <a16:creationId xmlns:a16="http://schemas.microsoft.com/office/drawing/2014/main" id="{7EA230A8-2396-C04E-BA7D-6A765043E110}"/>
              </a:ext>
            </a:extLst>
          </p:cNvPr>
          <p:cNvSpPr>
            <a:spLocks noGrp="1"/>
          </p:cNvSpPr>
          <p:nvPr>
            <p:ph type="title" hasCustomPrompt="1"/>
          </p:nvPr>
        </p:nvSpPr>
        <p:spPr>
          <a:xfrm>
            <a:off x="287750" y="537370"/>
            <a:ext cx="7106825" cy="3952370"/>
          </a:xfrm>
          <a:prstGeom prst="rect">
            <a:avLst/>
          </a:prstGeom>
        </p:spPr>
        <p:txBody>
          <a:bodyPr vert="horz" lIns="0" tIns="0" rIns="0" bIns="0" rtlCol="0" anchor="t">
            <a:noAutofit/>
          </a:bodyPr>
          <a:lstStyle>
            <a:lvl1pPr>
              <a:defRPr sz="2400">
                <a:solidFill>
                  <a:schemeClr val="tx1"/>
                </a:solidFill>
              </a:defRPr>
            </a:lvl1pPr>
          </a:lstStyle>
          <a:p>
            <a:r>
              <a:rPr lang="es-ES" dirty="0"/>
              <a:t>Haga clic para un texto destacado o una idea principal</a:t>
            </a:r>
            <a:endParaRPr lang="en-US" dirty="0"/>
          </a:p>
        </p:txBody>
      </p:sp>
      <p:sp>
        <p:nvSpPr>
          <p:cNvPr id="11" name="Slide Number Placeholder 5">
            <a:extLst>
              <a:ext uri="{FF2B5EF4-FFF2-40B4-BE49-F238E27FC236}">
                <a16:creationId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tx1"/>
                </a:solidFill>
              </a:rPr>
              <a:pPr algn="r"/>
              <a:t>‹Nº›</a:t>
            </a:fld>
            <a:endParaRPr lang="es-ES" sz="800" dirty="0">
              <a:solidFill>
                <a:schemeClr val="tx1"/>
              </a:solidFill>
            </a:endParaRPr>
          </a:p>
        </p:txBody>
      </p:sp>
      <p:pic>
        <p:nvPicPr>
          <p:cNvPr id="14" name="Imagen 13"/>
          <p:cNvPicPr>
            <a:picLocks noChangeAspect="1"/>
          </p:cNvPicPr>
          <p:nvPr userDrawn="1"/>
        </p:nvPicPr>
        <p:blipFill>
          <a:blip r:embed="rId2">
            <a:lum bright="100000" contrast="-70000"/>
          </a:blip>
          <a:stretch>
            <a:fillRect/>
          </a:stretch>
        </p:blipFill>
        <p:spPr>
          <a:xfrm>
            <a:off x="6665441" y="4905400"/>
            <a:ext cx="858887" cy="186630"/>
          </a:xfrm>
          <a:prstGeom prst="rect">
            <a:avLst/>
          </a:prstGeom>
        </p:spPr>
      </p:pic>
      <p:pic>
        <p:nvPicPr>
          <p:cNvPr id="16" name="Imagen 15">
            <a:extLst>
              <a:ext uri="{FF2B5EF4-FFF2-40B4-BE49-F238E27FC236}">
                <a16:creationId xmlns:a16="http://schemas.microsoft.com/office/drawing/2014/main" id="{A3612F95-8251-5349-ABFE-8A62EF3295EE}"/>
              </a:ext>
            </a:extLst>
          </p:cNvPr>
          <p:cNvPicPr>
            <a:picLocks noChangeAspect="1"/>
          </p:cNvPicPr>
          <p:nvPr userDrawn="1"/>
        </p:nvPicPr>
        <p:blipFill>
          <a:blip r:embed="rId3"/>
          <a:stretch>
            <a:fillRect/>
          </a:stretch>
        </p:blipFill>
        <p:spPr>
          <a:xfrm>
            <a:off x="252000" y="4879121"/>
            <a:ext cx="644400" cy="127857"/>
          </a:xfrm>
          <a:prstGeom prst="rect">
            <a:avLst/>
          </a:prstGeom>
        </p:spPr>
      </p:pic>
    </p:spTree>
    <p:extLst>
      <p:ext uri="{BB962C8B-B14F-4D97-AF65-F5344CB8AC3E}">
        <p14:creationId xmlns:p14="http://schemas.microsoft.com/office/powerpoint/2010/main" val="3391323199"/>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Portada blanca">
    <p:spTree>
      <p:nvGrpSpPr>
        <p:cNvPr id="1" name=""/>
        <p:cNvGrpSpPr/>
        <p:nvPr/>
      </p:nvGrpSpPr>
      <p:grpSpPr>
        <a:xfrm>
          <a:off x="0" y="0"/>
          <a:ext cx="0" cy="0"/>
          <a:chOff x="0" y="0"/>
          <a:chExt cx="0" cy="0"/>
        </a:xfrm>
      </p:grpSpPr>
      <p:sp>
        <p:nvSpPr>
          <p:cNvPr id="10" name="Marcador de contenido 10">
            <a:extLst>
              <a:ext uri="{FF2B5EF4-FFF2-40B4-BE49-F238E27FC236}">
                <a16:creationId xmlns:a16="http://schemas.microsoft.com/office/drawing/2014/main" id="{B06D5AB3-85F3-6041-8CF2-938E10DAFE64}"/>
              </a:ext>
            </a:extLst>
          </p:cNvPr>
          <p:cNvSpPr>
            <a:spLocks noGrp="1"/>
          </p:cNvSpPr>
          <p:nvPr>
            <p:ph sz="quarter" idx="10" hasCustomPrompt="1"/>
          </p:nvPr>
        </p:nvSpPr>
        <p:spPr>
          <a:xfrm>
            <a:off x="252000" y="3311208"/>
            <a:ext cx="4238625" cy="217806"/>
          </a:xfrm>
          <a:prstGeom prst="rect">
            <a:avLst/>
          </a:prstGeom>
        </p:spPr>
        <p:txBody>
          <a:bodyPr lIns="0" tIns="0" rIns="0" bIns="0"/>
          <a:lstStyle>
            <a:lvl1pPr marL="0" indent="0">
              <a:buNone/>
              <a:defRPr sz="1400"/>
            </a:lvl1pPr>
          </a:lstStyle>
          <a:p>
            <a:r>
              <a:rPr lang="es-ES" dirty="0"/>
              <a:t>Editar el subtitulo de la presentación 
</a:t>
            </a:r>
          </a:p>
        </p:txBody>
      </p:sp>
      <p:sp>
        <p:nvSpPr>
          <p:cNvPr id="8" name="Title Placeholder 1">
            <a:extLst>
              <a:ext uri="{FF2B5EF4-FFF2-40B4-BE49-F238E27FC236}">
                <a16:creationId xmlns:a16="http://schemas.microsoft.com/office/drawing/2014/main" id="{7EA230A8-2396-C04E-BA7D-6A765043E110}"/>
              </a:ext>
            </a:extLst>
          </p:cNvPr>
          <p:cNvSpPr>
            <a:spLocks noGrp="1"/>
          </p:cNvSpPr>
          <p:nvPr>
            <p:ph type="title" hasCustomPrompt="1"/>
          </p:nvPr>
        </p:nvSpPr>
        <p:spPr>
          <a:xfrm>
            <a:off x="252000" y="1821522"/>
            <a:ext cx="4733059" cy="1236256"/>
          </a:xfrm>
          <a:prstGeom prst="rect">
            <a:avLst/>
          </a:prstGeom>
        </p:spPr>
        <p:txBody>
          <a:bodyPr vert="horz" lIns="0" tIns="0" rIns="0" bIns="0" rtlCol="0" anchor="t">
            <a:noAutofit/>
          </a:bodyPr>
          <a:lstStyle>
            <a:lvl1pPr>
              <a:defRPr sz="4000"/>
            </a:lvl1pPr>
          </a:lstStyle>
          <a:p>
            <a:r>
              <a:rPr lang="es-ES" dirty="0"/>
              <a:t>Haga clic para el título principal</a:t>
            </a:r>
            <a:endParaRPr lang="en-US" dirty="0"/>
          </a:p>
        </p:txBody>
      </p:sp>
      <p:sp>
        <p:nvSpPr>
          <p:cNvPr id="6" name="Marcador de contenido 10">
            <a:extLst>
              <a:ext uri="{FF2B5EF4-FFF2-40B4-BE49-F238E27FC236}">
                <a16:creationId xmlns:a16="http://schemas.microsoft.com/office/drawing/2014/main" id="{0ED2E0BC-0F09-B942-97D8-1F9D0BA0C15C}"/>
              </a:ext>
            </a:extLst>
          </p:cNvPr>
          <p:cNvSpPr>
            <a:spLocks noGrp="1"/>
          </p:cNvSpPr>
          <p:nvPr>
            <p:ph sz="quarter" idx="12" hasCustomPrompt="1"/>
          </p:nvPr>
        </p:nvSpPr>
        <p:spPr>
          <a:xfrm>
            <a:off x="252000" y="3639821"/>
            <a:ext cx="4238625" cy="149584"/>
          </a:xfrm>
          <a:prstGeom prst="rect">
            <a:avLst/>
          </a:prstGeom>
        </p:spPr>
        <p:txBody>
          <a:bodyPr lIns="0" tIns="0" rIns="0" bIns="0"/>
          <a:lstStyle>
            <a:lvl1pPr marL="0" indent="0">
              <a:buNone/>
              <a:defRPr sz="1400"/>
            </a:lvl1pPr>
          </a:lstStyle>
          <a:p>
            <a:r>
              <a:rPr lang="es-ES" dirty="0"/>
              <a:t>Lugar. 00.00.0000</a:t>
            </a:r>
          </a:p>
        </p:txBody>
      </p:sp>
      <p:sp>
        <p:nvSpPr>
          <p:cNvPr id="3" name="Marcador de posición de imagen 2">
            <a:extLst>
              <a:ext uri="{FF2B5EF4-FFF2-40B4-BE49-F238E27FC236}">
                <a16:creationId xmlns:a16="http://schemas.microsoft.com/office/drawing/2014/main" id="{915FE453-3A51-064C-9757-E79594281FF1}"/>
              </a:ext>
            </a:extLst>
          </p:cNvPr>
          <p:cNvSpPr>
            <a:spLocks noGrp="1"/>
          </p:cNvSpPr>
          <p:nvPr>
            <p:ph type="pic" sz="quarter" idx="13" hasCustomPrompt="1"/>
          </p:nvPr>
        </p:nvSpPr>
        <p:spPr>
          <a:xfrm>
            <a:off x="252000" y="739775"/>
            <a:ext cx="1349375" cy="479425"/>
          </a:xfrm>
          <a:prstGeom prst="rect">
            <a:avLst/>
          </a:prstGeom>
        </p:spPr>
        <p:txBody>
          <a:bodyPr anchor="ctr"/>
          <a:lstStyle>
            <a:lvl1pPr marL="0" indent="0" algn="ctr">
              <a:buNone/>
              <a:defRPr sz="1000"/>
            </a:lvl1pPr>
          </a:lstStyle>
          <a:p>
            <a:r>
              <a:rPr lang="es-ES" dirty="0"/>
              <a:t>Logo cliente</a:t>
            </a:r>
          </a:p>
        </p:txBody>
      </p:sp>
      <p:pic>
        <p:nvPicPr>
          <p:cNvPr id="7" name="Imagen 6">
            <a:extLst>
              <a:ext uri="{FF2B5EF4-FFF2-40B4-BE49-F238E27FC236}">
                <a16:creationId xmlns:a16="http://schemas.microsoft.com/office/drawing/2014/main" id="{DB9B7611-A75B-714A-9D2A-408948DB3B58}"/>
              </a:ext>
            </a:extLst>
          </p:cNvPr>
          <p:cNvPicPr>
            <a:picLocks noChangeAspect="1"/>
          </p:cNvPicPr>
          <p:nvPr userDrawn="1"/>
        </p:nvPicPr>
        <p:blipFill>
          <a:blip r:embed="rId2"/>
          <a:stretch>
            <a:fillRect/>
          </a:stretch>
        </p:blipFill>
        <p:spPr>
          <a:xfrm>
            <a:off x="6064250" y="4752975"/>
            <a:ext cx="1083453" cy="132212"/>
          </a:xfrm>
          <a:prstGeom prst="rect">
            <a:avLst/>
          </a:prstGeom>
        </p:spPr>
      </p:pic>
      <p:pic>
        <p:nvPicPr>
          <p:cNvPr id="9" name="Imagen 8">
            <a:extLst>
              <a:ext uri="{FF2B5EF4-FFF2-40B4-BE49-F238E27FC236}">
                <a16:creationId xmlns:a16="http://schemas.microsoft.com/office/drawing/2014/main" id="{57AA245C-134F-EB49-90BA-678E5983EABD}"/>
              </a:ext>
            </a:extLst>
          </p:cNvPr>
          <p:cNvPicPr>
            <a:picLocks noChangeAspect="1"/>
          </p:cNvPicPr>
          <p:nvPr userDrawn="1"/>
        </p:nvPicPr>
        <p:blipFill>
          <a:blip r:embed="rId3"/>
          <a:stretch>
            <a:fillRect/>
          </a:stretch>
        </p:blipFill>
        <p:spPr>
          <a:xfrm>
            <a:off x="288758" y="4589244"/>
            <a:ext cx="1346367" cy="267137"/>
          </a:xfrm>
          <a:prstGeom prst="rect">
            <a:avLst/>
          </a:prstGeom>
        </p:spPr>
      </p:pic>
    </p:spTree>
    <p:extLst>
      <p:ext uri="{BB962C8B-B14F-4D97-AF65-F5344CB8AC3E}">
        <p14:creationId xmlns:p14="http://schemas.microsoft.com/office/powerpoint/2010/main" val="167653625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Idea principal. Azul">
    <p:bg>
      <p:bgRef idx="1001">
        <a:schemeClr val="bg2"/>
      </p:bgRef>
    </p:bg>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810E9B03-F7C3-9F47-9D4A-723840648AC5}"/>
              </a:ext>
            </a:extLst>
          </p:cNvPr>
          <p:cNvSpPr/>
          <p:nvPr userDrawn="1"/>
        </p:nvSpPr>
        <p:spPr>
          <a:xfrm>
            <a:off x="0" y="0"/>
            <a:ext cx="9144000" cy="51435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Title Placeholder 1">
            <a:extLst>
              <a:ext uri="{FF2B5EF4-FFF2-40B4-BE49-F238E27FC236}">
                <a16:creationId xmlns:a16="http://schemas.microsoft.com/office/drawing/2014/main" id="{7EA230A8-2396-C04E-BA7D-6A765043E110}"/>
              </a:ext>
            </a:extLst>
          </p:cNvPr>
          <p:cNvSpPr>
            <a:spLocks noGrp="1"/>
          </p:cNvSpPr>
          <p:nvPr>
            <p:ph type="title" hasCustomPrompt="1"/>
          </p:nvPr>
        </p:nvSpPr>
        <p:spPr>
          <a:xfrm>
            <a:off x="287750" y="537371"/>
            <a:ext cx="7106825" cy="3952370"/>
          </a:xfrm>
          <a:prstGeom prst="rect">
            <a:avLst/>
          </a:prstGeom>
        </p:spPr>
        <p:txBody>
          <a:bodyPr vert="horz" lIns="0" tIns="0" rIns="0" bIns="0" rtlCol="0" anchor="t">
            <a:noAutofit/>
          </a:bodyPr>
          <a:lstStyle>
            <a:lvl1pPr>
              <a:defRPr sz="2400">
                <a:solidFill>
                  <a:schemeClr val="tx1"/>
                </a:solidFill>
              </a:defRPr>
            </a:lvl1pPr>
          </a:lstStyle>
          <a:p>
            <a:r>
              <a:rPr lang="es-ES" dirty="0"/>
              <a:t>Haga clic para un texto destacado o una idea principal</a:t>
            </a:r>
            <a:endParaRPr lang="en-US" dirty="0"/>
          </a:p>
        </p:txBody>
      </p:sp>
      <p:sp>
        <p:nvSpPr>
          <p:cNvPr id="11" name="Slide Number Placeholder 5">
            <a:extLst>
              <a:ext uri="{FF2B5EF4-FFF2-40B4-BE49-F238E27FC236}">
                <a16:creationId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tx1"/>
                </a:solidFill>
              </a:rPr>
              <a:pPr algn="r"/>
              <a:t>‹Nº›</a:t>
            </a:fld>
            <a:endParaRPr lang="es-ES" sz="800" dirty="0">
              <a:solidFill>
                <a:schemeClr val="tx1"/>
              </a:solidFill>
            </a:endParaRPr>
          </a:p>
        </p:txBody>
      </p:sp>
      <p:pic>
        <p:nvPicPr>
          <p:cNvPr id="14" name="Imagen 13"/>
          <p:cNvPicPr>
            <a:picLocks noChangeAspect="1"/>
          </p:cNvPicPr>
          <p:nvPr userDrawn="1"/>
        </p:nvPicPr>
        <p:blipFill>
          <a:blip r:embed="rId2">
            <a:lum bright="100000" contrast="-70000"/>
          </a:blip>
          <a:stretch>
            <a:fillRect/>
          </a:stretch>
        </p:blipFill>
        <p:spPr>
          <a:xfrm>
            <a:off x="6665441" y="4905400"/>
            <a:ext cx="858887" cy="186630"/>
          </a:xfrm>
          <a:prstGeom prst="rect">
            <a:avLst/>
          </a:prstGeom>
        </p:spPr>
      </p:pic>
      <p:pic>
        <p:nvPicPr>
          <p:cNvPr id="16" name="Imagen 15">
            <a:extLst>
              <a:ext uri="{FF2B5EF4-FFF2-40B4-BE49-F238E27FC236}">
                <a16:creationId xmlns:a16="http://schemas.microsoft.com/office/drawing/2014/main" id="{A3612F95-8251-5349-ABFE-8A62EF3295EE}"/>
              </a:ext>
            </a:extLst>
          </p:cNvPr>
          <p:cNvPicPr>
            <a:picLocks noChangeAspect="1"/>
          </p:cNvPicPr>
          <p:nvPr userDrawn="1"/>
        </p:nvPicPr>
        <p:blipFill>
          <a:blip r:embed="rId3"/>
          <a:stretch>
            <a:fillRect/>
          </a:stretch>
        </p:blipFill>
        <p:spPr>
          <a:xfrm>
            <a:off x="252000" y="4879121"/>
            <a:ext cx="644400" cy="127857"/>
          </a:xfrm>
          <a:prstGeom prst="rect">
            <a:avLst/>
          </a:prstGeom>
        </p:spPr>
      </p:pic>
    </p:spTree>
    <p:extLst>
      <p:ext uri="{BB962C8B-B14F-4D97-AF65-F5344CB8AC3E}">
        <p14:creationId xmlns:p14="http://schemas.microsoft.com/office/powerpoint/2010/main" val="2636823305"/>
      </p:ext>
    </p:extLst>
  </p:cSld>
  <p:clrMapOvr>
    <a:overrideClrMapping bg1="dk1" tx1="lt1" bg2="dk2" tx2="lt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Idea principal. Morado">
    <p:bg>
      <p:bgRef idx="1001">
        <a:schemeClr val="bg2"/>
      </p:bgRef>
    </p:bg>
    <p:spTree>
      <p:nvGrpSpPr>
        <p:cNvPr id="1" name=""/>
        <p:cNvGrpSpPr/>
        <p:nvPr/>
      </p:nvGrpSpPr>
      <p:grpSpPr>
        <a:xfrm>
          <a:off x="0" y="0"/>
          <a:ext cx="0" cy="0"/>
          <a:chOff x="0" y="0"/>
          <a:chExt cx="0" cy="0"/>
        </a:xfrm>
      </p:grpSpPr>
      <p:graphicFrame>
        <p:nvGraphicFramePr>
          <p:cNvPr id="4" name="Objeto 3" hidden="1"/>
          <p:cNvGraphicFramePr>
            <a:graphicFrameLocks noChangeAspect="1"/>
          </p:cNvGraphicFramePr>
          <p:nvPr userDrawn="1">
            <p:custDataLst>
              <p:tags r:id="rId2"/>
            </p:custDataLst>
            <p:extLst>
              <p:ext uri="{D42A27DB-BD31-4B8C-83A1-F6EECF244321}">
                <p14:modId xmlns:p14="http://schemas.microsoft.com/office/powerpoint/2010/main" val="339325254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328" name="Diapositiva de think-cell" r:id="rId5" imgW="270" imgH="270" progId="TCLayout.ActiveDocument.1">
                  <p:embed/>
                </p:oleObj>
              </mc:Choice>
              <mc:Fallback>
                <p:oleObj name="Diapositiva de think-cell" r:id="rId5" imgW="270" imgH="270"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Rectángulo 2" hidden="1"/>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s-ES" sz="2000" b="0" i="0" baseline="0" dirty="0">
              <a:latin typeface="Playfair Display" panose="00000500000000000000"/>
              <a:ea typeface="+mj-ea"/>
              <a:cs typeface="+mj-cs"/>
              <a:sym typeface="Playfair Display" panose="00000500000000000000"/>
            </a:endParaRPr>
          </a:p>
        </p:txBody>
      </p:sp>
      <p:sp>
        <p:nvSpPr>
          <p:cNvPr id="2" name="Rectángulo 1">
            <a:extLst>
              <a:ext uri="{FF2B5EF4-FFF2-40B4-BE49-F238E27FC236}">
                <a16:creationId xmlns:a16="http://schemas.microsoft.com/office/drawing/2014/main" id="{810E9B03-F7C3-9F47-9D4A-723840648AC5}"/>
              </a:ext>
            </a:extLst>
          </p:cNvPr>
          <p:cNvSpPr/>
          <p:nvPr userDrawn="1"/>
        </p:nvSpPr>
        <p:spPr>
          <a:xfrm>
            <a:off x="0" y="0"/>
            <a:ext cx="9144000" cy="51435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9" name="Imagen 18">
            <a:extLst>
              <a:ext uri="{FF2B5EF4-FFF2-40B4-BE49-F238E27FC236}">
                <a16:creationId xmlns:a16="http://schemas.microsoft.com/office/drawing/2014/main" id="{A3612F95-8251-5349-ABFE-8A62EF3295EE}"/>
              </a:ext>
            </a:extLst>
          </p:cNvPr>
          <p:cNvPicPr>
            <a:picLocks noChangeAspect="1"/>
          </p:cNvPicPr>
          <p:nvPr userDrawn="1"/>
        </p:nvPicPr>
        <p:blipFill>
          <a:blip r:embed="rId7"/>
          <a:stretch>
            <a:fillRect/>
          </a:stretch>
        </p:blipFill>
        <p:spPr>
          <a:xfrm>
            <a:off x="252000" y="4879121"/>
            <a:ext cx="644400" cy="127857"/>
          </a:xfrm>
          <a:prstGeom prst="rect">
            <a:avLst/>
          </a:prstGeom>
        </p:spPr>
      </p:pic>
      <p:sp>
        <p:nvSpPr>
          <p:cNvPr id="8" name="Title Placeholder 1">
            <a:extLst>
              <a:ext uri="{FF2B5EF4-FFF2-40B4-BE49-F238E27FC236}">
                <a16:creationId xmlns:a16="http://schemas.microsoft.com/office/drawing/2014/main" id="{7EA230A8-2396-C04E-BA7D-6A765043E110}"/>
              </a:ext>
            </a:extLst>
          </p:cNvPr>
          <p:cNvSpPr>
            <a:spLocks noGrp="1"/>
          </p:cNvSpPr>
          <p:nvPr>
            <p:ph type="title" hasCustomPrompt="1"/>
          </p:nvPr>
        </p:nvSpPr>
        <p:spPr>
          <a:xfrm>
            <a:off x="287750" y="537370"/>
            <a:ext cx="7106825" cy="3952370"/>
          </a:xfrm>
          <a:prstGeom prst="rect">
            <a:avLst/>
          </a:prstGeom>
        </p:spPr>
        <p:txBody>
          <a:bodyPr vert="horz" lIns="0" tIns="0" rIns="0" bIns="0" rtlCol="0" anchor="t">
            <a:noAutofit/>
          </a:bodyPr>
          <a:lstStyle>
            <a:lvl1pPr>
              <a:defRPr sz="2400">
                <a:solidFill>
                  <a:schemeClr val="tx1"/>
                </a:solidFill>
              </a:defRPr>
            </a:lvl1pPr>
          </a:lstStyle>
          <a:p>
            <a:r>
              <a:rPr lang="es-ES" dirty="0"/>
              <a:t>Haga clic para un texto destacado o una idea principal</a:t>
            </a:r>
            <a:endParaRPr lang="en-US" dirty="0"/>
          </a:p>
        </p:txBody>
      </p:sp>
      <p:sp>
        <p:nvSpPr>
          <p:cNvPr id="11" name="Slide Number Placeholder 5">
            <a:extLst>
              <a:ext uri="{FF2B5EF4-FFF2-40B4-BE49-F238E27FC236}">
                <a16:creationId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tx1"/>
                </a:solidFill>
              </a:rPr>
              <a:pPr algn="r"/>
              <a:t>‹Nº›</a:t>
            </a:fld>
            <a:endParaRPr lang="es-ES" sz="800" dirty="0">
              <a:solidFill>
                <a:schemeClr val="tx1"/>
              </a:solidFill>
            </a:endParaRPr>
          </a:p>
        </p:txBody>
      </p:sp>
      <p:pic>
        <p:nvPicPr>
          <p:cNvPr id="16" name="Imagen 15"/>
          <p:cNvPicPr>
            <a:picLocks noChangeAspect="1"/>
          </p:cNvPicPr>
          <p:nvPr userDrawn="1"/>
        </p:nvPicPr>
        <p:blipFill>
          <a:blip r:embed="rId8">
            <a:lum bright="100000" contrast="-70000"/>
          </a:blip>
          <a:stretch>
            <a:fillRect/>
          </a:stretch>
        </p:blipFill>
        <p:spPr>
          <a:xfrm>
            <a:off x="6665441" y="4905400"/>
            <a:ext cx="858887" cy="186630"/>
          </a:xfrm>
          <a:prstGeom prst="rect">
            <a:avLst/>
          </a:prstGeom>
        </p:spPr>
      </p:pic>
    </p:spTree>
    <p:extLst>
      <p:ext uri="{BB962C8B-B14F-4D97-AF65-F5344CB8AC3E}">
        <p14:creationId xmlns:p14="http://schemas.microsoft.com/office/powerpoint/2010/main" val="1275121332"/>
      </p:ext>
    </p:extLst>
  </p:cSld>
  <p:clrMapOvr>
    <a:overrideClrMapping bg1="dk1" tx1="lt1" bg2="dk2" tx2="lt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Texto estándar">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userDrawn="1">
            <p:custDataLst>
              <p:tags r:id="rId2"/>
            </p:custDataLst>
            <p:extLst>
              <p:ext uri="{D42A27DB-BD31-4B8C-83A1-F6EECF244321}">
                <p14:modId xmlns:p14="http://schemas.microsoft.com/office/powerpoint/2010/main" val="162371672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374" name="Diapositiva de think-cell" r:id="rId5" imgW="270" imgH="270" progId="TCLayout.ActiveDocument.1">
                  <p:embed/>
                </p:oleObj>
              </mc:Choice>
              <mc:Fallback>
                <p:oleObj name="Diapositiva de think-cell" r:id="rId5" imgW="270" imgH="270"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s-ES" sz="2000" b="0" i="0" baseline="0" dirty="0">
              <a:latin typeface="Playfair Display" panose="00000500000000000000" pitchFamily="2" charset="0"/>
              <a:ea typeface="+mj-ea"/>
              <a:cs typeface="+mj-cs"/>
              <a:sym typeface="Playfair Display" panose="00000500000000000000" pitchFamily="2" charset="0"/>
            </a:endParaRPr>
          </a:p>
        </p:txBody>
      </p:sp>
      <p:sp>
        <p:nvSpPr>
          <p:cNvPr id="8" name="Title Placeholder 1">
            <a:extLst>
              <a:ext uri="{FF2B5EF4-FFF2-40B4-BE49-F238E27FC236}">
                <a16:creationId xmlns:a16="http://schemas.microsoft.com/office/drawing/2014/main" id="{7EA230A8-2396-C04E-BA7D-6A765043E110}"/>
              </a:ext>
            </a:extLst>
          </p:cNvPr>
          <p:cNvSpPr>
            <a:spLocks noGrp="1"/>
          </p:cNvSpPr>
          <p:nvPr>
            <p:ph type="title" hasCustomPrompt="1"/>
          </p:nvPr>
        </p:nvSpPr>
        <p:spPr>
          <a:xfrm>
            <a:off x="252000" y="486818"/>
            <a:ext cx="8639588" cy="689507"/>
          </a:xfrm>
          <a:prstGeom prst="rect">
            <a:avLst/>
          </a:prstGeom>
        </p:spPr>
        <p:txBody>
          <a:bodyPr vert="horz" lIns="0" tIns="0" rIns="0" bIns="0" rtlCol="0" anchor="t">
            <a:noAutofit/>
          </a:bodyPr>
          <a:lstStyle>
            <a:lvl1pPr>
              <a:defRPr sz="2000"/>
            </a:lvl1pPr>
          </a:lstStyle>
          <a:p>
            <a:r>
              <a:rPr lang="es-ES" dirty="0"/>
              <a:t>Haga clic para modificar el título de esta página, cuentas con dos líneas para títulos extensos</a:t>
            </a:r>
            <a:endParaRPr lang="en-US" dirty="0"/>
          </a:p>
        </p:txBody>
      </p:sp>
      <p:sp>
        <p:nvSpPr>
          <p:cNvPr id="9" name="12 Marcador de texto"/>
          <p:cNvSpPr>
            <a:spLocks noGrp="1"/>
          </p:cNvSpPr>
          <p:nvPr>
            <p:ph type="body" sz="quarter" idx="13"/>
          </p:nvPr>
        </p:nvSpPr>
        <p:spPr>
          <a:xfrm>
            <a:off x="252000" y="267750"/>
            <a:ext cx="8639588" cy="188640"/>
          </a:xfrm>
          <a:prstGeom prst="rect">
            <a:avLst/>
          </a:prstGeom>
        </p:spPr>
        <p:txBody>
          <a:bodyPr lIns="0" anchor="t" anchorCtr="0">
            <a:noAutofit/>
          </a:bodyPr>
          <a:lstStyle>
            <a:lvl1pPr marL="0" indent="0">
              <a:buNone/>
              <a:defRPr kumimoji="0" lang="es-ES" sz="800" b="0" i="0" u="none" strike="noStrike" kern="1200" cap="none" spc="0" normalizeH="0" baseline="0" dirty="0" smtClean="0">
                <a:ln>
                  <a:noFill/>
                </a:ln>
                <a:solidFill>
                  <a:srgbClr val="1A3B47"/>
                </a:solidFill>
                <a:effectLst/>
                <a:uLnTx/>
                <a:uFillTx/>
                <a:latin typeface="Soho Gothic Pro" panose="020B0503030504020204" pitchFamily="34" charset="0"/>
                <a:ea typeface="+mn-ea"/>
                <a:cs typeface="Soho Gothic Pro" panose="020B0503030504020204" pitchFamily="34" charset="0"/>
              </a:defRPr>
            </a:lvl1pPr>
            <a:lvl2pPr>
              <a:buNone/>
              <a:defRPr/>
            </a:lvl2pPr>
            <a:lvl3pPr>
              <a:buNone/>
              <a:defRPr/>
            </a:lvl3pPr>
            <a:lvl4pPr>
              <a:buNone/>
              <a:defRPr/>
            </a:lvl4pPr>
            <a:lvl5pPr>
              <a:buNone/>
              <a:defRPr/>
            </a:lvl5pPr>
          </a:lstStyle>
          <a:p>
            <a:pPr marL="0" marR="0" lvl="0" indent="0" algn="just" defTabSz="844083" rtl="0" eaLnBrk="1" fontAlgn="auto" latinLnBrk="0" hangingPunct="1">
              <a:lnSpc>
                <a:spcPct val="100000"/>
              </a:lnSpc>
              <a:spcBef>
                <a:spcPct val="20000"/>
              </a:spcBef>
              <a:spcAft>
                <a:spcPts val="0"/>
              </a:spcAft>
              <a:buClr>
                <a:srgbClr val="3D3935">
                  <a:lumMod val="75000"/>
                </a:srgbClr>
              </a:buClr>
              <a:buSzTx/>
              <a:buFont typeface="Arial" pitchFamily="34" charset="0"/>
              <a:buNone/>
              <a:tabLst/>
              <a:defRPr/>
            </a:pPr>
            <a:r>
              <a:rPr lang="es-ES" dirty="0"/>
              <a:t>Editar el estilo de texto del patrón</a:t>
            </a:r>
          </a:p>
        </p:txBody>
      </p:sp>
      <p:grpSp>
        <p:nvGrpSpPr>
          <p:cNvPr id="6" name="Grupo 5"/>
          <p:cNvGrpSpPr/>
          <p:nvPr userDrawn="1"/>
        </p:nvGrpSpPr>
        <p:grpSpPr>
          <a:xfrm>
            <a:off x="7746702" y="4681792"/>
            <a:ext cx="1403648" cy="481958"/>
            <a:chOff x="8064500" y="4790414"/>
            <a:chExt cx="1083150" cy="371911"/>
          </a:xfrm>
        </p:grpSpPr>
        <p:sp>
          <p:nvSpPr>
            <p:cNvPr id="7" name="Forma libre 6">
              <a:extLst>
                <a:ext uri="{FF2B5EF4-FFF2-40B4-BE49-F238E27FC236}">
                  <a16:creationId xmlns:a16="http://schemas.microsoft.com/office/drawing/2014/main" id="{C6C3A9BA-FA29-AF49-93DF-C962E39BE4D1}"/>
                </a:ext>
              </a:extLst>
            </p:cNvPr>
            <p:cNvSpPr/>
            <p:nvPr userDrawn="1"/>
          </p:nvSpPr>
          <p:spPr>
            <a:xfrm>
              <a:off x="8261825" y="4790414"/>
              <a:ext cx="885825" cy="349250"/>
            </a:xfrm>
            <a:custGeom>
              <a:avLst/>
              <a:gdLst>
                <a:gd name="connsiteX0" fmla="*/ 885825 w 885825"/>
                <a:gd name="connsiteY0" fmla="*/ 225425 h 349250"/>
                <a:gd name="connsiteX1" fmla="*/ 885825 w 885825"/>
                <a:gd name="connsiteY1" fmla="*/ 0 h 349250"/>
                <a:gd name="connsiteX2" fmla="*/ 0 w 885825"/>
                <a:gd name="connsiteY2" fmla="*/ 250825 h 349250"/>
                <a:gd name="connsiteX3" fmla="*/ 0 w 885825"/>
                <a:gd name="connsiteY3" fmla="*/ 349250 h 349250"/>
                <a:gd name="connsiteX4" fmla="*/ 885825 w 885825"/>
                <a:gd name="connsiteY4" fmla="*/ 225425 h 34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825" h="349250">
                  <a:moveTo>
                    <a:pt x="885825" y="225425"/>
                  </a:moveTo>
                  <a:lnTo>
                    <a:pt x="885825" y="0"/>
                  </a:lnTo>
                  <a:lnTo>
                    <a:pt x="0" y="250825"/>
                  </a:lnTo>
                  <a:lnTo>
                    <a:pt x="0" y="349250"/>
                  </a:lnTo>
                  <a:lnTo>
                    <a:pt x="885825" y="22542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s-ES"/>
            </a:p>
          </p:txBody>
        </p:sp>
        <p:sp>
          <p:nvSpPr>
            <p:cNvPr id="10" name="Triángulo 10">
              <a:extLst>
                <a:ext uri="{FF2B5EF4-FFF2-40B4-BE49-F238E27FC236}">
                  <a16:creationId xmlns:a16="http://schemas.microsoft.com/office/drawing/2014/main" id="{400DAD3A-8917-4A46-A174-4210FBD17B57}"/>
                </a:ext>
              </a:extLst>
            </p:cNvPr>
            <p:cNvSpPr/>
            <p:nvPr userDrawn="1"/>
          </p:nvSpPr>
          <p:spPr>
            <a:xfrm>
              <a:off x="8064500" y="4844050"/>
              <a:ext cx="1083150" cy="318275"/>
            </a:xfrm>
            <a:custGeom>
              <a:avLst/>
              <a:gdLst>
                <a:gd name="connsiteX0" fmla="*/ 0 w 2282400"/>
                <a:gd name="connsiteY0" fmla="*/ 1101600 h 1101600"/>
                <a:gd name="connsiteX1" fmla="*/ 1141200 w 2282400"/>
                <a:gd name="connsiteY1" fmla="*/ 0 h 1101600"/>
                <a:gd name="connsiteX2" fmla="*/ 2282400 w 2282400"/>
                <a:gd name="connsiteY2" fmla="*/ 1101600 h 1101600"/>
                <a:gd name="connsiteX3" fmla="*/ 0 w 2282400"/>
                <a:gd name="connsiteY3" fmla="*/ 1101600 h 1101600"/>
                <a:gd name="connsiteX0" fmla="*/ 0 w 2300400"/>
                <a:gd name="connsiteY0" fmla="*/ 302400 h 302400"/>
                <a:gd name="connsiteX1" fmla="*/ 2300400 w 2300400"/>
                <a:gd name="connsiteY1" fmla="*/ 0 h 302400"/>
                <a:gd name="connsiteX2" fmla="*/ 2282400 w 2300400"/>
                <a:gd name="connsiteY2" fmla="*/ 302400 h 302400"/>
                <a:gd name="connsiteX3" fmla="*/ 0 w 2300400"/>
                <a:gd name="connsiteY3" fmla="*/ 302400 h 302400"/>
                <a:gd name="connsiteX0" fmla="*/ 0 w 1026000"/>
                <a:gd name="connsiteY0" fmla="*/ 295200 h 302400"/>
                <a:gd name="connsiteX1" fmla="*/ 1026000 w 1026000"/>
                <a:gd name="connsiteY1" fmla="*/ 0 h 302400"/>
                <a:gd name="connsiteX2" fmla="*/ 1008000 w 1026000"/>
                <a:gd name="connsiteY2" fmla="*/ 302400 h 302400"/>
                <a:gd name="connsiteX3" fmla="*/ 0 w 1026000"/>
                <a:gd name="connsiteY3" fmla="*/ 295200 h 302400"/>
                <a:gd name="connsiteX0" fmla="*/ 0 w 1083150"/>
                <a:gd name="connsiteY0" fmla="*/ 307900 h 315100"/>
                <a:gd name="connsiteX1" fmla="*/ 1083150 w 1083150"/>
                <a:gd name="connsiteY1" fmla="*/ 0 h 315100"/>
                <a:gd name="connsiteX2" fmla="*/ 1008000 w 1083150"/>
                <a:gd name="connsiteY2" fmla="*/ 315100 h 315100"/>
                <a:gd name="connsiteX3" fmla="*/ 0 w 1083150"/>
                <a:gd name="connsiteY3" fmla="*/ 307900 h 315100"/>
                <a:gd name="connsiteX0" fmla="*/ 0 w 1083150"/>
                <a:gd name="connsiteY0" fmla="*/ 307900 h 315100"/>
                <a:gd name="connsiteX1" fmla="*/ 1083150 w 1083150"/>
                <a:gd name="connsiteY1" fmla="*/ 0 h 315100"/>
                <a:gd name="connsiteX2" fmla="*/ 1074675 w 1083150"/>
                <a:gd name="connsiteY2" fmla="*/ 315100 h 315100"/>
                <a:gd name="connsiteX3" fmla="*/ 0 w 1083150"/>
                <a:gd name="connsiteY3" fmla="*/ 307900 h 315100"/>
                <a:gd name="connsiteX0" fmla="*/ 0 w 1083150"/>
                <a:gd name="connsiteY0" fmla="*/ 307900 h 318275"/>
                <a:gd name="connsiteX1" fmla="*/ 1083150 w 1083150"/>
                <a:gd name="connsiteY1" fmla="*/ 0 h 318275"/>
                <a:gd name="connsiteX2" fmla="*/ 1081025 w 1083150"/>
                <a:gd name="connsiteY2" fmla="*/ 318275 h 318275"/>
                <a:gd name="connsiteX3" fmla="*/ 0 w 1083150"/>
                <a:gd name="connsiteY3" fmla="*/ 307900 h 318275"/>
              </a:gdLst>
              <a:ahLst/>
              <a:cxnLst>
                <a:cxn ang="0">
                  <a:pos x="connsiteX0" y="connsiteY0"/>
                </a:cxn>
                <a:cxn ang="0">
                  <a:pos x="connsiteX1" y="connsiteY1"/>
                </a:cxn>
                <a:cxn ang="0">
                  <a:pos x="connsiteX2" y="connsiteY2"/>
                </a:cxn>
                <a:cxn ang="0">
                  <a:pos x="connsiteX3" y="connsiteY3"/>
                </a:cxn>
              </a:cxnLst>
              <a:rect l="l" t="t" r="r" b="b"/>
              <a:pathLst>
                <a:path w="1083150" h="318275">
                  <a:moveTo>
                    <a:pt x="0" y="307900"/>
                  </a:moveTo>
                  <a:lnTo>
                    <a:pt x="1083150" y="0"/>
                  </a:lnTo>
                  <a:cubicBezTo>
                    <a:pt x="1082442" y="106092"/>
                    <a:pt x="1081733" y="212183"/>
                    <a:pt x="1081025" y="318275"/>
                  </a:cubicBezTo>
                  <a:lnTo>
                    <a:pt x="0" y="30790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pic>
        <p:nvPicPr>
          <p:cNvPr id="11" name="Imagen 10"/>
          <p:cNvPicPr>
            <a:picLocks noChangeAspect="1"/>
          </p:cNvPicPr>
          <p:nvPr userDrawn="1"/>
        </p:nvPicPr>
        <p:blipFill>
          <a:blip r:embed="rId7">
            <a:lum/>
          </a:blip>
          <a:stretch>
            <a:fillRect/>
          </a:stretch>
        </p:blipFill>
        <p:spPr>
          <a:xfrm>
            <a:off x="6665441" y="4905400"/>
            <a:ext cx="858887" cy="186630"/>
          </a:xfrm>
          <a:prstGeom prst="rect">
            <a:avLst/>
          </a:prstGeom>
        </p:spPr>
      </p:pic>
      <p:sp>
        <p:nvSpPr>
          <p:cNvPr id="12" name="Freeform 5"/>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
        <p:nvSpPr>
          <p:cNvPr id="13" name="Slide Number Placeholder 5">
            <a:extLst>
              <a:ext uri="{FF2B5EF4-FFF2-40B4-BE49-F238E27FC236}">
                <a16:creationId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spTree>
    <p:extLst>
      <p:ext uri="{BB962C8B-B14F-4D97-AF65-F5344CB8AC3E}">
        <p14:creationId xmlns:p14="http://schemas.microsoft.com/office/powerpoint/2010/main" val="316358599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2. Texto estándar">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userDrawn="1">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8608"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s-ES" sz="2000" b="0" i="0" baseline="0" dirty="0">
              <a:latin typeface="Playfair Display" panose="00000500000000000000" pitchFamily="2" charset="0"/>
              <a:ea typeface="+mj-ea"/>
              <a:cs typeface="+mj-cs"/>
              <a:sym typeface="Playfair Display" panose="00000500000000000000" pitchFamily="2" charset="0"/>
            </a:endParaRPr>
          </a:p>
        </p:txBody>
      </p:sp>
      <p:sp>
        <p:nvSpPr>
          <p:cNvPr id="8" name="Title Placeholder 1">
            <a:extLst>
              <a:ext uri="{FF2B5EF4-FFF2-40B4-BE49-F238E27FC236}">
                <a16:creationId xmlns:a16="http://schemas.microsoft.com/office/drawing/2014/main" id="{7EA230A8-2396-C04E-BA7D-6A765043E110}"/>
              </a:ext>
            </a:extLst>
          </p:cNvPr>
          <p:cNvSpPr>
            <a:spLocks noGrp="1"/>
          </p:cNvSpPr>
          <p:nvPr>
            <p:ph type="title" hasCustomPrompt="1"/>
          </p:nvPr>
        </p:nvSpPr>
        <p:spPr>
          <a:xfrm>
            <a:off x="252000" y="486818"/>
            <a:ext cx="8639588" cy="689507"/>
          </a:xfrm>
          <a:prstGeom prst="rect">
            <a:avLst/>
          </a:prstGeom>
        </p:spPr>
        <p:txBody>
          <a:bodyPr vert="horz" lIns="0" tIns="0" rIns="0" bIns="0" rtlCol="0" anchor="t">
            <a:noAutofit/>
          </a:bodyPr>
          <a:lstStyle>
            <a:lvl1pPr>
              <a:defRPr sz="2000"/>
            </a:lvl1pPr>
          </a:lstStyle>
          <a:p>
            <a:r>
              <a:rPr lang="es-ES" dirty="0"/>
              <a:t>Haga clic para modificar el título de esta página, cuentas con dos líneas para títulos extensos</a:t>
            </a:r>
            <a:endParaRPr lang="en-US" dirty="0"/>
          </a:p>
        </p:txBody>
      </p:sp>
      <p:sp>
        <p:nvSpPr>
          <p:cNvPr id="9" name="12 Marcador de texto"/>
          <p:cNvSpPr>
            <a:spLocks noGrp="1"/>
          </p:cNvSpPr>
          <p:nvPr>
            <p:ph type="body" sz="quarter" idx="13"/>
          </p:nvPr>
        </p:nvSpPr>
        <p:spPr>
          <a:xfrm>
            <a:off x="252000" y="267750"/>
            <a:ext cx="8639588" cy="188640"/>
          </a:xfrm>
          <a:prstGeom prst="rect">
            <a:avLst/>
          </a:prstGeom>
        </p:spPr>
        <p:txBody>
          <a:bodyPr lIns="0" anchor="t" anchorCtr="0">
            <a:noAutofit/>
          </a:bodyPr>
          <a:lstStyle>
            <a:lvl1pPr marL="0" indent="0">
              <a:buNone/>
              <a:defRPr kumimoji="0" lang="es-ES" sz="800" b="0" i="0" u="none" strike="noStrike" kern="1200" cap="none" spc="0" normalizeH="0" baseline="0" dirty="0" smtClean="0">
                <a:ln>
                  <a:noFill/>
                </a:ln>
                <a:solidFill>
                  <a:srgbClr val="1A3B47"/>
                </a:solidFill>
                <a:effectLst/>
                <a:uLnTx/>
                <a:uFillTx/>
                <a:latin typeface="Soho Gothic Pro" panose="020B0503030504020204" pitchFamily="34" charset="0"/>
                <a:ea typeface="+mn-ea"/>
                <a:cs typeface="Soho Gothic Pro" panose="020B0503030504020204" pitchFamily="34" charset="0"/>
              </a:defRPr>
            </a:lvl1pPr>
            <a:lvl2pPr>
              <a:buNone/>
              <a:defRPr/>
            </a:lvl2pPr>
            <a:lvl3pPr>
              <a:buNone/>
              <a:defRPr/>
            </a:lvl3pPr>
            <a:lvl4pPr>
              <a:buNone/>
              <a:defRPr/>
            </a:lvl4pPr>
            <a:lvl5pPr>
              <a:buNone/>
              <a:defRPr/>
            </a:lvl5pPr>
          </a:lstStyle>
          <a:p>
            <a:pPr marL="0" marR="0" lvl="0" indent="0" algn="just" defTabSz="844083" rtl="0" eaLnBrk="1" fontAlgn="auto" latinLnBrk="0" hangingPunct="1">
              <a:lnSpc>
                <a:spcPct val="100000"/>
              </a:lnSpc>
              <a:spcBef>
                <a:spcPct val="20000"/>
              </a:spcBef>
              <a:spcAft>
                <a:spcPts val="0"/>
              </a:spcAft>
              <a:buClr>
                <a:srgbClr val="3D3935">
                  <a:lumMod val="75000"/>
                </a:srgbClr>
              </a:buClr>
              <a:buSzTx/>
              <a:buFont typeface="Arial" pitchFamily="34" charset="0"/>
              <a:buNone/>
              <a:tabLst/>
              <a:defRPr/>
            </a:pPr>
            <a:r>
              <a:rPr lang="es-ES" dirty="0"/>
              <a:t>Editar el estilo de texto del patrón</a:t>
            </a:r>
          </a:p>
        </p:txBody>
      </p:sp>
      <p:grpSp>
        <p:nvGrpSpPr>
          <p:cNvPr id="6" name="Grupo 5"/>
          <p:cNvGrpSpPr/>
          <p:nvPr userDrawn="1"/>
        </p:nvGrpSpPr>
        <p:grpSpPr>
          <a:xfrm>
            <a:off x="7746702" y="4681792"/>
            <a:ext cx="1403648" cy="481958"/>
            <a:chOff x="8064500" y="4790414"/>
            <a:chExt cx="1083150" cy="371911"/>
          </a:xfrm>
        </p:grpSpPr>
        <p:sp>
          <p:nvSpPr>
            <p:cNvPr id="7" name="Forma libre 6">
              <a:extLst>
                <a:ext uri="{FF2B5EF4-FFF2-40B4-BE49-F238E27FC236}">
                  <a16:creationId xmlns:a16="http://schemas.microsoft.com/office/drawing/2014/main" id="{C6C3A9BA-FA29-AF49-93DF-C962E39BE4D1}"/>
                </a:ext>
              </a:extLst>
            </p:cNvPr>
            <p:cNvSpPr/>
            <p:nvPr userDrawn="1"/>
          </p:nvSpPr>
          <p:spPr>
            <a:xfrm>
              <a:off x="8261825" y="4790414"/>
              <a:ext cx="885825" cy="349250"/>
            </a:xfrm>
            <a:custGeom>
              <a:avLst/>
              <a:gdLst>
                <a:gd name="connsiteX0" fmla="*/ 885825 w 885825"/>
                <a:gd name="connsiteY0" fmla="*/ 225425 h 349250"/>
                <a:gd name="connsiteX1" fmla="*/ 885825 w 885825"/>
                <a:gd name="connsiteY1" fmla="*/ 0 h 349250"/>
                <a:gd name="connsiteX2" fmla="*/ 0 w 885825"/>
                <a:gd name="connsiteY2" fmla="*/ 250825 h 349250"/>
                <a:gd name="connsiteX3" fmla="*/ 0 w 885825"/>
                <a:gd name="connsiteY3" fmla="*/ 349250 h 349250"/>
                <a:gd name="connsiteX4" fmla="*/ 885825 w 885825"/>
                <a:gd name="connsiteY4" fmla="*/ 225425 h 34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825" h="349250">
                  <a:moveTo>
                    <a:pt x="885825" y="225425"/>
                  </a:moveTo>
                  <a:lnTo>
                    <a:pt x="885825" y="0"/>
                  </a:lnTo>
                  <a:lnTo>
                    <a:pt x="0" y="250825"/>
                  </a:lnTo>
                  <a:lnTo>
                    <a:pt x="0" y="349250"/>
                  </a:lnTo>
                  <a:lnTo>
                    <a:pt x="885825" y="22542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s-ES"/>
            </a:p>
          </p:txBody>
        </p:sp>
        <p:sp>
          <p:nvSpPr>
            <p:cNvPr id="10" name="Triángulo 10">
              <a:extLst>
                <a:ext uri="{FF2B5EF4-FFF2-40B4-BE49-F238E27FC236}">
                  <a16:creationId xmlns:a16="http://schemas.microsoft.com/office/drawing/2014/main" id="{400DAD3A-8917-4A46-A174-4210FBD17B57}"/>
                </a:ext>
              </a:extLst>
            </p:cNvPr>
            <p:cNvSpPr/>
            <p:nvPr userDrawn="1"/>
          </p:nvSpPr>
          <p:spPr>
            <a:xfrm>
              <a:off x="8064500" y="4844050"/>
              <a:ext cx="1083150" cy="318275"/>
            </a:xfrm>
            <a:custGeom>
              <a:avLst/>
              <a:gdLst>
                <a:gd name="connsiteX0" fmla="*/ 0 w 2282400"/>
                <a:gd name="connsiteY0" fmla="*/ 1101600 h 1101600"/>
                <a:gd name="connsiteX1" fmla="*/ 1141200 w 2282400"/>
                <a:gd name="connsiteY1" fmla="*/ 0 h 1101600"/>
                <a:gd name="connsiteX2" fmla="*/ 2282400 w 2282400"/>
                <a:gd name="connsiteY2" fmla="*/ 1101600 h 1101600"/>
                <a:gd name="connsiteX3" fmla="*/ 0 w 2282400"/>
                <a:gd name="connsiteY3" fmla="*/ 1101600 h 1101600"/>
                <a:gd name="connsiteX0" fmla="*/ 0 w 2300400"/>
                <a:gd name="connsiteY0" fmla="*/ 302400 h 302400"/>
                <a:gd name="connsiteX1" fmla="*/ 2300400 w 2300400"/>
                <a:gd name="connsiteY1" fmla="*/ 0 h 302400"/>
                <a:gd name="connsiteX2" fmla="*/ 2282400 w 2300400"/>
                <a:gd name="connsiteY2" fmla="*/ 302400 h 302400"/>
                <a:gd name="connsiteX3" fmla="*/ 0 w 2300400"/>
                <a:gd name="connsiteY3" fmla="*/ 302400 h 302400"/>
                <a:gd name="connsiteX0" fmla="*/ 0 w 1026000"/>
                <a:gd name="connsiteY0" fmla="*/ 295200 h 302400"/>
                <a:gd name="connsiteX1" fmla="*/ 1026000 w 1026000"/>
                <a:gd name="connsiteY1" fmla="*/ 0 h 302400"/>
                <a:gd name="connsiteX2" fmla="*/ 1008000 w 1026000"/>
                <a:gd name="connsiteY2" fmla="*/ 302400 h 302400"/>
                <a:gd name="connsiteX3" fmla="*/ 0 w 1026000"/>
                <a:gd name="connsiteY3" fmla="*/ 295200 h 302400"/>
                <a:gd name="connsiteX0" fmla="*/ 0 w 1083150"/>
                <a:gd name="connsiteY0" fmla="*/ 307900 h 315100"/>
                <a:gd name="connsiteX1" fmla="*/ 1083150 w 1083150"/>
                <a:gd name="connsiteY1" fmla="*/ 0 h 315100"/>
                <a:gd name="connsiteX2" fmla="*/ 1008000 w 1083150"/>
                <a:gd name="connsiteY2" fmla="*/ 315100 h 315100"/>
                <a:gd name="connsiteX3" fmla="*/ 0 w 1083150"/>
                <a:gd name="connsiteY3" fmla="*/ 307900 h 315100"/>
                <a:gd name="connsiteX0" fmla="*/ 0 w 1083150"/>
                <a:gd name="connsiteY0" fmla="*/ 307900 h 315100"/>
                <a:gd name="connsiteX1" fmla="*/ 1083150 w 1083150"/>
                <a:gd name="connsiteY1" fmla="*/ 0 h 315100"/>
                <a:gd name="connsiteX2" fmla="*/ 1074675 w 1083150"/>
                <a:gd name="connsiteY2" fmla="*/ 315100 h 315100"/>
                <a:gd name="connsiteX3" fmla="*/ 0 w 1083150"/>
                <a:gd name="connsiteY3" fmla="*/ 307900 h 315100"/>
                <a:gd name="connsiteX0" fmla="*/ 0 w 1083150"/>
                <a:gd name="connsiteY0" fmla="*/ 307900 h 318275"/>
                <a:gd name="connsiteX1" fmla="*/ 1083150 w 1083150"/>
                <a:gd name="connsiteY1" fmla="*/ 0 h 318275"/>
                <a:gd name="connsiteX2" fmla="*/ 1081025 w 1083150"/>
                <a:gd name="connsiteY2" fmla="*/ 318275 h 318275"/>
                <a:gd name="connsiteX3" fmla="*/ 0 w 1083150"/>
                <a:gd name="connsiteY3" fmla="*/ 307900 h 318275"/>
              </a:gdLst>
              <a:ahLst/>
              <a:cxnLst>
                <a:cxn ang="0">
                  <a:pos x="connsiteX0" y="connsiteY0"/>
                </a:cxn>
                <a:cxn ang="0">
                  <a:pos x="connsiteX1" y="connsiteY1"/>
                </a:cxn>
                <a:cxn ang="0">
                  <a:pos x="connsiteX2" y="connsiteY2"/>
                </a:cxn>
                <a:cxn ang="0">
                  <a:pos x="connsiteX3" y="connsiteY3"/>
                </a:cxn>
              </a:cxnLst>
              <a:rect l="l" t="t" r="r" b="b"/>
              <a:pathLst>
                <a:path w="1083150" h="318275">
                  <a:moveTo>
                    <a:pt x="0" y="307900"/>
                  </a:moveTo>
                  <a:lnTo>
                    <a:pt x="1083150" y="0"/>
                  </a:lnTo>
                  <a:cubicBezTo>
                    <a:pt x="1082442" y="106092"/>
                    <a:pt x="1081733" y="212183"/>
                    <a:pt x="1081025" y="318275"/>
                  </a:cubicBezTo>
                  <a:lnTo>
                    <a:pt x="0" y="30790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3" name="Slide Number Placeholder 5">
            <a:extLst>
              <a:ext uri="{FF2B5EF4-FFF2-40B4-BE49-F238E27FC236}">
                <a16:creationId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spTree>
    <p:extLst>
      <p:ext uri="{BB962C8B-B14F-4D97-AF65-F5344CB8AC3E}">
        <p14:creationId xmlns:p14="http://schemas.microsoft.com/office/powerpoint/2010/main" val="403550542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2. Texto estándar">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userDrawn="1">
            <p:custDataLst>
              <p:tags r:id="rId2"/>
            </p:custDataLst>
            <p:extLst>
              <p:ext uri="{D42A27DB-BD31-4B8C-83A1-F6EECF244321}">
                <p14:modId xmlns:p14="http://schemas.microsoft.com/office/powerpoint/2010/main" val="395596825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3800"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s-ES" sz="2000" b="0" i="0" baseline="0" dirty="0">
              <a:latin typeface="Playfair Display" panose="00000500000000000000" pitchFamily="2" charset="0"/>
              <a:ea typeface="+mj-ea"/>
              <a:cs typeface="+mj-cs"/>
              <a:sym typeface="Playfair Display" panose="00000500000000000000" pitchFamily="2" charset="0"/>
            </a:endParaRPr>
          </a:p>
        </p:txBody>
      </p:sp>
      <p:sp>
        <p:nvSpPr>
          <p:cNvPr id="8" name="Title Placeholder 1">
            <a:extLst>
              <a:ext uri="{FF2B5EF4-FFF2-40B4-BE49-F238E27FC236}">
                <a16:creationId xmlns:a16="http://schemas.microsoft.com/office/drawing/2014/main" id="{7EA230A8-2396-C04E-BA7D-6A765043E110}"/>
              </a:ext>
            </a:extLst>
          </p:cNvPr>
          <p:cNvSpPr>
            <a:spLocks noGrp="1"/>
          </p:cNvSpPr>
          <p:nvPr>
            <p:ph type="title" hasCustomPrompt="1"/>
          </p:nvPr>
        </p:nvSpPr>
        <p:spPr>
          <a:xfrm>
            <a:off x="252000" y="486818"/>
            <a:ext cx="8639588" cy="689507"/>
          </a:xfrm>
          <a:prstGeom prst="rect">
            <a:avLst/>
          </a:prstGeom>
        </p:spPr>
        <p:txBody>
          <a:bodyPr vert="horz" lIns="0" tIns="0" rIns="0" bIns="0" rtlCol="0" anchor="t">
            <a:noAutofit/>
          </a:bodyPr>
          <a:lstStyle>
            <a:lvl1pPr>
              <a:defRPr sz="2000"/>
            </a:lvl1pPr>
          </a:lstStyle>
          <a:p>
            <a:r>
              <a:rPr lang="es-ES" dirty="0"/>
              <a:t>Haga clic para modificar el título de esta página, cuentas con dos líneas para títulos extensos</a:t>
            </a:r>
            <a:endParaRPr lang="en-US" dirty="0"/>
          </a:p>
        </p:txBody>
      </p:sp>
      <p:sp>
        <p:nvSpPr>
          <p:cNvPr id="9" name="12 Marcador de texto"/>
          <p:cNvSpPr>
            <a:spLocks noGrp="1"/>
          </p:cNvSpPr>
          <p:nvPr>
            <p:ph type="body" sz="quarter" idx="13"/>
          </p:nvPr>
        </p:nvSpPr>
        <p:spPr>
          <a:xfrm>
            <a:off x="252000" y="267750"/>
            <a:ext cx="8639588" cy="188640"/>
          </a:xfrm>
          <a:prstGeom prst="rect">
            <a:avLst/>
          </a:prstGeom>
        </p:spPr>
        <p:txBody>
          <a:bodyPr lIns="0" anchor="t" anchorCtr="0">
            <a:noAutofit/>
          </a:bodyPr>
          <a:lstStyle>
            <a:lvl1pPr marL="0" indent="0">
              <a:buNone/>
              <a:defRPr kumimoji="0" lang="es-ES" sz="800" b="0" i="0" u="none" strike="noStrike" kern="1200" cap="none" spc="0" normalizeH="0" baseline="0" dirty="0" smtClean="0">
                <a:ln>
                  <a:noFill/>
                </a:ln>
                <a:solidFill>
                  <a:srgbClr val="1A3B47"/>
                </a:solidFill>
                <a:effectLst/>
                <a:uLnTx/>
                <a:uFillTx/>
                <a:latin typeface="Soho Gothic Pro" panose="020B0503030504020204" pitchFamily="34" charset="0"/>
                <a:ea typeface="+mn-ea"/>
                <a:cs typeface="Soho Gothic Pro" panose="020B0503030504020204" pitchFamily="34" charset="0"/>
              </a:defRPr>
            </a:lvl1pPr>
            <a:lvl2pPr>
              <a:buNone/>
              <a:defRPr/>
            </a:lvl2pPr>
            <a:lvl3pPr>
              <a:buNone/>
              <a:defRPr/>
            </a:lvl3pPr>
            <a:lvl4pPr>
              <a:buNone/>
              <a:defRPr/>
            </a:lvl4pPr>
            <a:lvl5pPr>
              <a:buNone/>
              <a:defRPr/>
            </a:lvl5pPr>
          </a:lstStyle>
          <a:p>
            <a:pPr marL="0" marR="0" lvl="0" indent="0" algn="just" defTabSz="844083" rtl="0" eaLnBrk="1" fontAlgn="auto" latinLnBrk="0" hangingPunct="1">
              <a:lnSpc>
                <a:spcPct val="100000"/>
              </a:lnSpc>
              <a:spcBef>
                <a:spcPct val="20000"/>
              </a:spcBef>
              <a:spcAft>
                <a:spcPts val="0"/>
              </a:spcAft>
              <a:buClr>
                <a:srgbClr val="3D3935">
                  <a:lumMod val="75000"/>
                </a:srgbClr>
              </a:buClr>
              <a:buSzTx/>
              <a:buFont typeface="Arial" pitchFamily="34" charset="0"/>
              <a:buNone/>
              <a:tabLst/>
              <a:defRPr/>
            </a:pPr>
            <a:r>
              <a:rPr lang="es-ES" dirty="0"/>
              <a:t>Editar el estilo de texto del patrón</a:t>
            </a:r>
          </a:p>
        </p:txBody>
      </p:sp>
      <p:grpSp>
        <p:nvGrpSpPr>
          <p:cNvPr id="6" name="Grupo 5"/>
          <p:cNvGrpSpPr/>
          <p:nvPr userDrawn="1"/>
        </p:nvGrpSpPr>
        <p:grpSpPr>
          <a:xfrm>
            <a:off x="7746702" y="4681792"/>
            <a:ext cx="1403648" cy="481958"/>
            <a:chOff x="8064500" y="4790414"/>
            <a:chExt cx="1083150" cy="371911"/>
          </a:xfrm>
        </p:grpSpPr>
        <p:sp>
          <p:nvSpPr>
            <p:cNvPr id="7" name="Forma libre 6">
              <a:extLst>
                <a:ext uri="{FF2B5EF4-FFF2-40B4-BE49-F238E27FC236}">
                  <a16:creationId xmlns:a16="http://schemas.microsoft.com/office/drawing/2014/main" id="{C6C3A9BA-FA29-AF49-93DF-C962E39BE4D1}"/>
                </a:ext>
              </a:extLst>
            </p:cNvPr>
            <p:cNvSpPr/>
            <p:nvPr userDrawn="1"/>
          </p:nvSpPr>
          <p:spPr>
            <a:xfrm>
              <a:off x="8261825" y="4790414"/>
              <a:ext cx="885825" cy="349250"/>
            </a:xfrm>
            <a:custGeom>
              <a:avLst/>
              <a:gdLst>
                <a:gd name="connsiteX0" fmla="*/ 885825 w 885825"/>
                <a:gd name="connsiteY0" fmla="*/ 225425 h 349250"/>
                <a:gd name="connsiteX1" fmla="*/ 885825 w 885825"/>
                <a:gd name="connsiteY1" fmla="*/ 0 h 349250"/>
                <a:gd name="connsiteX2" fmla="*/ 0 w 885825"/>
                <a:gd name="connsiteY2" fmla="*/ 250825 h 349250"/>
                <a:gd name="connsiteX3" fmla="*/ 0 w 885825"/>
                <a:gd name="connsiteY3" fmla="*/ 349250 h 349250"/>
                <a:gd name="connsiteX4" fmla="*/ 885825 w 885825"/>
                <a:gd name="connsiteY4" fmla="*/ 225425 h 34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825" h="349250">
                  <a:moveTo>
                    <a:pt x="885825" y="225425"/>
                  </a:moveTo>
                  <a:lnTo>
                    <a:pt x="885825" y="0"/>
                  </a:lnTo>
                  <a:lnTo>
                    <a:pt x="0" y="250825"/>
                  </a:lnTo>
                  <a:lnTo>
                    <a:pt x="0" y="349250"/>
                  </a:lnTo>
                  <a:lnTo>
                    <a:pt x="885825" y="22542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s-ES"/>
            </a:p>
          </p:txBody>
        </p:sp>
        <p:sp>
          <p:nvSpPr>
            <p:cNvPr id="10" name="Triángulo 10">
              <a:extLst>
                <a:ext uri="{FF2B5EF4-FFF2-40B4-BE49-F238E27FC236}">
                  <a16:creationId xmlns:a16="http://schemas.microsoft.com/office/drawing/2014/main" id="{400DAD3A-8917-4A46-A174-4210FBD17B57}"/>
                </a:ext>
              </a:extLst>
            </p:cNvPr>
            <p:cNvSpPr/>
            <p:nvPr userDrawn="1"/>
          </p:nvSpPr>
          <p:spPr>
            <a:xfrm>
              <a:off x="8064500" y="4844050"/>
              <a:ext cx="1083150" cy="318275"/>
            </a:xfrm>
            <a:custGeom>
              <a:avLst/>
              <a:gdLst>
                <a:gd name="connsiteX0" fmla="*/ 0 w 2282400"/>
                <a:gd name="connsiteY0" fmla="*/ 1101600 h 1101600"/>
                <a:gd name="connsiteX1" fmla="*/ 1141200 w 2282400"/>
                <a:gd name="connsiteY1" fmla="*/ 0 h 1101600"/>
                <a:gd name="connsiteX2" fmla="*/ 2282400 w 2282400"/>
                <a:gd name="connsiteY2" fmla="*/ 1101600 h 1101600"/>
                <a:gd name="connsiteX3" fmla="*/ 0 w 2282400"/>
                <a:gd name="connsiteY3" fmla="*/ 1101600 h 1101600"/>
                <a:gd name="connsiteX0" fmla="*/ 0 w 2300400"/>
                <a:gd name="connsiteY0" fmla="*/ 302400 h 302400"/>
                <a:gd name="connsiteX1" fmla="*/ 2300400 w 2300400"/>
                <a:gd name="connsiteY1" fmla="*/ 0 h 302400"/>
                <a:gd name="connsiteX2" fmla="*/ 2282400 w 2300400"/>
                <a:gd name="connsiteY2" fmla="*/ 302400 h 302400"/>
                <a:gd name="connsiteX3" fmla="*/ 0 w 2300400"/>
                <a:gd name="connsiteY3" fmla="*/ 302400 h 302400"/>
                <a:gd name="connsiteX0" fmla="*/ 0 w 1026000"/>
                <a:gd name="connsiteY0" fmla="*/ 295200 h 302400"/>
                <a:gd name="connsiteX1" fmla="*/ 1026000 w 1026000"/>
                <a:gd name="connsiteY1" fmla="*/ 0 h 302400"/>
                <a:gd name="connsiteX2" fmla="*/ 1008000 w 1026000"/>
                <a:gd name="connsiteY2" fmla="*/ 302400 h 302400"/>
                <a:gd name="connsiteX3" fmla="*/ 0 w 1026000"/>
                <a:gd name="connsiteY3" fmla="*/ 295200 h 302400"/>
                <a:gd name="connsiteX0" fmla="*/ 0 w 1083150"/>
                <a:gd name="connsiteY0" fmla="*/ 307900 h 315100"/>
                <a:gd name="connsiteX1" fmla="*/ 1083150 w 1083150"/>
                <a:gd name="connsiteY1" fmla="*/ 0 h 315100"/>
                <a:gd name="connsiteX2" fmla="*/ 1008000 w 1083150"/>
                <a:gd name="connsiteY2" fmla="*/ 315100 h 315100"/>
                <a:gd name="connsiteX3" fmla="*/ 0 w 1083150"/>
                <a:gd name="connsiteY3" fmla="*/ 307900 h 315100"/>
                <a:gd name="connsiteX0" fmla="*/ 0 w 1083150"/>
                <a:gd name="connsiteY0" fmla="*/ 307900 h 315100"/>
                <a:gd name="connsiteX1" fmla="*/ 1083150 w 1083150"/>
                <a:gd name="connsiteY1" fmla="*/ 0 h 315100"/>
                <a:gd name="connsiteX2" fmla="*/ 1074675 w 1083150"/>
                <a:gd name="connsiteY2" fmla="*/ 315100 h 315100"/>
                <a:gd name="connsiteX3" fmla="*/ 0 w 1083150"/>
                <a:gd name="connsiteY3" fmla="*/ 307900 h 315100"/>
                <a:gd name="connsiteX0" fmla="*/ 0 w 1083150"/>
                <a:gd name="connsiteY0" fmla="*/ 307900 h 318275"/>
                <a:gd name="connsiteX1" fmla="*/ 1083150 w 1083150"/>
                <a:gd name="connsiteY1" fmla="*/ 0 h 318275"/>
                <a:gd name="connsiteX2" fmla="*/ 1081025 w 1083150"/>
                <a:gd name="connsiteY2" fmla="*/ 318275 h 318275"/>
                <a:gd name="connsiteX3" fmla="*/ 0 w 1083150"/>
                <a:gd name="connsiteY3" fmla="*/ 307900 h 318275"/>
              </a:gdLst>
              <a:ahLst/>
              <a:cxnLst>
                <a:cxn ang="0">
                  <a:pos x="connsiteX0" y="connsiteY0"/>
                </a:cxn>
                <a:cxn ang="0">
                  <a:pos x="connsiteX1" y="connsiteY1"/>
                </a:cxn>
                <a:cxn ang="0">
                  <a:pos x="connsiteX2" y="connsiteY2"/>
                </a:cxn>
                <a:cxn ang="0">
                  <a:pos x="connsiteX3" y="connsiteY3"/>
                </a:cxn>
              </a:cxnLst>
              <a:rect l="l" t="t" r="r" b="b"/>
              <a:pathLst>
                <a:path w="1083150" h="318275">
                  <a:moveTo>
                    <a:pt x="0" y="307900"/>
                  </a:moveTo>
                  <a:lnTo>
                    <a:pt x="1083150" y="0"/>
                  </a:lnTo>
                  <a:cubicBezTo>
                    <a:pt x="1082442" y="106092"/>
                    <a:pt x="1081733" y="212183"/>
                    <a:pt x="1081025" y="318275"/>
                  </a:cubicBezTo>
                  <a:lnTo>
                    <a:pt x="0" y="30790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pic>
        <p:nvPicPr>
          <p:cNvPr id="11" name="Imagen 10"/>
          <p:cNvPicPr>
            <a:picLocks noChangeAspect="1"/>
          </p:cNvPicPr>
          <p:nvPr userDrawn="1"/>
        </p:nvPicPr>
        <p:blipFill>
          <a:blip r:embed="rId7">
            <a:lum/>
          </a:blip>
          <a:stretch>
            <a:fillRect/>
          </a:stretch>
        </p:blipFill>
        <p:spPr>
          <a:xfrm>
            <a:off x="6665441" y="4905400"/>
            <a:ext cx="858887" cy="186630"/>
          </a:xfrm>
          <a:prstGeom prst="rect">
            <a:avLst/>
          </a:prstGeom>
        </p:spPr>
      </p:pic>
      <p:sp>
        <p:nvSpPr>
          <p:cNvPr id="12" name="Freeform 5"/>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
        <p:nvSpPr>
          <p:cNvPr id="13" name="Slide Number Placeholder 5">
            <a:extLst>
              <a:ext uri="{FF2B5EF4-FFF2-40B4-BE49-F238E27FC236}">
                <a16:creationId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sp>
        <p:nvSpPr>
          <p:cNvPr id="16" name="Marcador de contenido 10">
            <a:extLst>
              <a:ext uri="{FF2B5EF4-FFF2-40B4-BE49-F238E27FC236}">
                <a16:creationId xmlns:a16="http://schemas.microsoft.com/office/drawing/2014/main" id="{0C194904-1155-C145-AF21-9523E0FA0795}"/>
              </a:ext>
            </a:extLst>
          </p:cNvPr>
          <p:cNvSpPr>
            <a:spLocks noGrp="1"/>
          </p:cNvSpPr>
          <p:nvPr>
            <p:ph sz="quarter" idx="10" hasCustomPrompt="1"/>
          </p:nvPr>
        </p:nvSpPr>
        <p:spPr>
          <a:xfrm>
            <a:off x="251520" y="1995686"/>
            <a:ext cx="8640960" cy="2520280"/>
          </a:xfrm>
          <a:prstGeom prst="rect">
            <a:avLst/>
          </a:prstGeom>
        </p:spPr>
        <p:txBody>
          <a:bodyPr lIns="0" tIns="0" rIns="0" bIns="0"/>
          <a:lstStyle>
            <a:lvl1pPr marL="0" indent="0">
              <a:lnSpc>
                <a:spcPts val="2800"/>
              </a:lnSpc>
              <a:spcBef>
                <a:spcPts val="0"/>
              </a:spcBef>
              <a:spcAft>
                <a:spcPts val="2800"/>
              </a:spcAft>
              <a:buNone/>
              <a:defRPr sz="1200" baseline="0">
                <a:solidFill>
                  <a:schemeClr val="tx1"/>
                </a:solidFill>
                <a:latin typeface="+mn-lt"/>
              </a:defRPr>
            </a:lvl1pPr>
          </a:lstStyle>
          <a:p>
            <a:r>
              <a:rPr lang="es-ES" dirty="0"/>
              <a:t>Editar los estilos de texto del patrón</a:t>
            </a:r>
          </a:p>
        </p:txBody>
      </p:sp>
      <p:sp>
        <p:nvSpPr>
          <p:cNvPr id="17" name="Marcador de contenido 10">
            <a:extLst>
              <a:ext uri="{FF2B5EF4-FFF2-40B4-BE49-F238E27FC236}">
                <a16:creationId xmlns:a16="http://schemas.microsoft.com/office/drawing/2014/main" id="{52E522FF-C13F-634D-89C8-C317FCB3F1F4}"/>
              </a:ext>
            </a:extLst>
          </p:cNvPr>
          <p:cNvSpPr>
            <a:spLocks noGrp="1"/>
          </p:cNvSpPr>
          <p:nvPr>
            <p:ph sz="quarter" idx="12" hasCustomPrompt="1"/>
          </p:nvPr>
        </p:nvSpPr>
        <p:spPr>
          <a:xfrm>
            <a:off x="251520" y="1347614"/>
            <a:ext cx="8640960" cy="504056"/>
          </a:xfrm>
          <a:prstGeom prst="rect">
            <a:avLst/>
          </a:prstGeom>
        </p:spPr>
        <p:txBody>
          <a:bodyPr lIns="0" tIns="0" rIns="0" bIns="0"/>
          <a:lstStyle>
            <a:lvl1pPr marL="0" indent="0">
              <a:lnSpc>
                <a:spcPct val="100000"/>
              </a:lnSpc>
              <a:spcBef>
                <a:spcPts val="0"/>
              </a:spcBef>
              <a:buNone/>
              <a:defRPr sz="1600" b="0" i="0" baseline="0">
                <a:solidFill>
                  <a:schemeClr val="tx1"/>
                </a:solidFill>
                <a:latin typeface="+mj-lt"/>
              </a:defRPr>
            </a:lvl1pPr>
          </a:lstStyle>
          <a:p>
            <a:r>
              <a:rPr lang="es-ES" dirty="0"/>
              <a:t>Haga clic para agregar un subtítulo a esta página, cuentas con dos líneas para títulos  extensos</a:t>
            </a:r>
          </a:p>
        </p:txBody>
      </p:sp>
    </p:spTree>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_2. Texto estándar">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userDrawn="1">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4824"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s-ES" sz="2000" b="0" i="0" baseline="0" dirty="0">
              <a:latin typeface="Playfair Display" panose="00000500000000000000" pitchFamily="2" charset="0"/>
              <a:ea typeface="+mj-ea"/>
              <a:cs typeface="+mj-cs"/>
              <a:sym typeface="Playfair Display" panose="00000500000000000000" pitchFamily="2" charset="0"/>
            </a:endParaRPr>
          </a:p>
        </p:txBody>
      </p:sp>
      <p:sp>
        <p:nvSpPr>
          <p:cNvPr id="8" name="Title Placeholder 1">
            <a:extLst>
              <a:ext uri="{FF2B5EF4-FFF2-40B4-BE49-F238E27FC236}">
                <a16:creationId xmlns:a16="http://schemas.microsoft.com/office/drawing/2014/main" id="{7EA230A8-2396-C04E-BA7D-6A765043E110}"/>
              </a:ext>
            </a:extLst>
          </p:cNvPr>
          <p:cNvSpPr>
            <a:spLocks noGrp="1"/>
          </p:cNvSpPr>
          <p:nvPr>
            <p:ph type="title" hasCustomPrompt="1"/>
          </p:nvPr>
        </p:nvSpPr>
        <p:spPr>
          <a:xfrm>
            <a:off x="252000" y="486818"/>
            <a:ext cx="8639588" cy="689507"/>
          </a:xfrm>
          <a:prstGeom prst="rect">
            <a:avLst/>
          </a:prstGeom>
        </p:spPr>
        <p:txBody>
          <a:bodyPr vert="horz" lIns="0" tIns="0" rIns="0" bIns="0" rtlCol="0" anchor="t">
            <a:noAutofit/>
          </a:bodyPr>
          <a:lstStyle>
            <a:lvl1pPr>
              <a:defRPr sz="2000"/>
            </a:lvl1pPr>
          </a:lstStyle>
          <a:p>
            <a:r>
              <a:rPr lang="es-ES" dirty="0"/>
              <a:t>Haga clic para modificar el título de esta página, cuentas con dos líneas para títulos extensos</a:t>
            </a:r>
            <a:endParaRPr lang="en-US" dirty="0"/>
          </a:p>
        </p:txBody>
      </p:sp>
      <p:sp>
        <p:nvSpPr>
          <p:cNvPr id="9" name="12 Marcador de texto"/>
          <p:cNvSpPr>
            <a:spLocks noGrp="1"/>
          </p:cNvSpPr>
          <p:nvPr>
            <p:ph type="body" sz="quarter" idx="13"/>
          </p:nvPr>
        </p:nvSpPr>
        <p:spPr>
          <a:xfrm>
            <a:off x="252000" y="267750"/>
            <a:ext cx="8639588" cy="188640"/>
          </a:xfrm>
          <a:prstGeom prst="rect">
            <a:avLst/>
          </a:prstGeom>
        </p:spPr>
        <p:txBody>
          <a:bodyPr lIns="0" anchor="t" anchorCtr="0">
            <a:noAutofit/>
          </a:bodyPr>
          <a:lstStyle>
            <a:lvl1pPr marL="0" indent="0">
              <a:buNone/>
              <a:defRPr kumimoji="0" lang="es-ES" sz="800" b="0" i="0" u="none" strike="noStrike" kern="1200" cap="none" spc="0" normalizeH="0" baseline="0" dirty="0" smtClean="0">
                <a:ln>
                  <a:noFill/>
                </a:ln>
                <a:solidFill>
                  <a:srgbClr val="1A3B47"/>
                </a:solidFill>
                <a:effectLst/>
                <a:uLnTx/>
                <a:uFillTx/>
                <a:latin typeface="Soho Gothic Pro" panose="020B0503030504020204" pitchFamily="34" charset="0"/>
                <a:ea typeface="+mn-ea"/>
                <a:cs typeface="Soho Gothic Pro" panose="020B0503030504020204" pitchFamily="34" charset="0"/>
              </a:defRPr>
            </a:lvl1pPr>
            <a:lvl2pPr>
              <a:buNone/>
              <a:defRPr/>
            </a:lvl2pPr>
            <a:lvl3pPr>
              <a:buNone/>
              <a:defRPr/>
            </a:lvl3pPr>
            <a:lvl4pPr>
              <a:buNone/>
              <a:defRPr/>
            </a:lvl4pPr>
            <a:lvl5pPr>
              <a:buNone/>
              <a:defRPr/>
            </a:lvl5pPr>
          </a:lstStyle>
          <a:p>
            <a:pPr marL="0" marR="0" lvl="0" indent="0" algn="just" defTabSz="844083" rtl="0" eaLnBrk="1" fontAlgn="auto" latinLnBrk="0" hangingPunct="1">
              <a:lnSpc>
                <a:spcPct val="100000"/>
              </a:lnSpc>
              <a:spcBef>
                <a:spcPct val="20000"/>
              </a:spcBef>
              <a:spcAft>
                <a:spcPts val="0"/>
              </a:spcAft>
              <a:buClr>
                <a:srgbClr val="3D3935">
                  <a:lumMod val="75000"/>
                </a:srgbClr>
              </a:buClr>
              <a:buSzTx/>
              <a:buFont typeface="Arial" pitchFamily="34" charset="0"/>
              <a:buNone/>
              <a:tabLst/>
              <a:defRPr/>
            </a:pPr>
            <a:r>
              <a:rPr lang="es-ES" dirty="0"/>
              <a:t>Editar el estilo de texto del patrón</a:t>
            </a:r>
          </a:p>
        </p:txBody>
      </p:sp>
      <p:grpSp>
        <p:nvGrpSpPr>
          <p:cNvPr id="6" name="Grupo 5"/>
          <p:cNvGrpSpPr/>
          <p:nvPr userDrawn="1"/>
        </p:nvGrpSpPr>
        <p:grpSpPr>
          <a:xfrm>
            <a:off x="7746702" y="4681792"/>
            <a:ext cx="1403648" cy="481958"/>
            <a:chOff x="8064500" y="4790414"/>
            <a:chExt cx="1083150" cy="371911"/>
          </a:xfrm>
        </p:grpSpPr>
        <p:sp>
          <p:nvSpPr>
            <p:cNvPr id="7" name="Forma libre 6">
              <a:extLst>
                <a:ext uri="{FF2B5EF4-FFF2-40B4-BE49-F238E27FC236}">
                  <a16:creationId xmlns:a16="http://schemas.microsoft.com/office/drawing/2014/main" id="{C6C3A9BA-FA29-AF49-93DF-C962E39BE4D1}"/>
                </a:ext>
              </a:extLst>
            </p:cNvPr>
            <p:cNvSpPr/>
            <p:nvPr userDrawn="1"/>
          </p:nvSpPr>
          <p:spPr>
            <a:xfrm>
              <a:off x="8261825" y="4790414"/>
              <a:ext cx="885825" cy="349250"/>
            </a:xfrm>
            <a:custGeom>
              <a:avLst/>
              <a:gdLst>
                <a:gd name="connsiteX0" fmla="*/ 885825 w 885825"/>
                <a:gd name="connsiteY0" fmla="*/ 225425 h 349250"/>
                <a:gd name="connsiteX1" fmla="*/ 885825 w 885825"/>
                <a:gd name="connsiteY1" fmla="*/ 0 h 349250"/>
                <a:gd name="connsiteX2" fmla="*/ 0 w 885825"/>
                <a:gd name="connsiteY2" fmla="*/ 250825 h 349250"/>
                <a:gd name="connsiteX3" fmla="*/ 0 w 885825"/>
                <a:gd name="connsiteY3" fmla="*/ 349250 h 349250"/>
                <a:gd name="connsiteX4" fmla="*/ 885825 w 885825"/>
                <a:gd name="connsiteY4" fmla="*/ 225425 h 34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825" h="349250">
                  <a:moveTo>
                    <a:pt x="885825" y="225425"/>
                  </a:moveTo>
                  <a:lnTo>
                    <a:pt x="885825" y="0"/>
                  </a:lnTo>
                  <a:lnTo>
                    <a:pt x="0" y="250825"/>
                  </a:lnTo>
                  <a:lnTo>
                    <a:pt x="0" y="349250"/>
                  </a:lnTo>
                  <a:lnTo>
                    <a:pt x="885825" y="22542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s-ES"/>
            </a:p>
          </p:txBody>
        </p:sp>
        <p:sp>
          <p:nvSpPr>
            <p:cNvPr id="10" name="Triángulo 10">
              <a:extLst>
                <a:ext uri="{FF2B5EF4-FFF2-40B4-BE49-F238E27FC236}">
                  <a16:creationId xmlns:a16="http://schemas.microsoft.com/office/drawing/2014/main" id="{400DAD3A-8917-4A46-A174-4210FBD17B57}"/>
                </a:ext>
              </a:extLst>
            </p:cNvPr>
            <p:cNvSpPr/>
            <p:nvPr userDrawn="1"/>
          </p:nvSpPr>
          <p:spPr>
            <a:xfrm>
              <a:off x="8064500" y="4844050"/>
              <a:ext cx="1083150" cy="318275"/>
            </a:xfrm>
            <a:custGeom>
              <a:avLst/>
              <a:gdLst>
                <a:gd name="connsiteX0" fmla="*/ 0 w 2282400"/>
                <a:gd name="connsiteY0" fmla="*/ 1101600 h 1101600"/>
                <a:gd name="connsiteX1" fmla="*/ 1141200 w 2282400"/>
                <a:gd name="connsiteY1" fmla="*/ 0 h 1101600"/>
                <a:gd name="connsiteX2" fmla="*/ 2282400 w 2282400"/>
                <a:gd name="connsiteY2" fmla="*/ 1101600 h 1101600"/>
                <a:gd name="connsiteX3" fmla="*/ 0 w 2282400"/>
                <a:gd name="connsiteY3" fmla="*/ 1101600 h 1101600"/>
                <a:gd name="connsiteX0" fmla="*/ 0 w 2300400"/>
                <a:gd name="connsiteY0" fmla="*/ 302400 h 302400"/>
                <a:gd name="connsiteX1" fmla="*/ 2300400 w 2300400"/>
                <a:gd name="connsiteY1" fmla="*/ 0 h 302400"/>
                <a:gd name="connsiteX2" fmla="*/ 2282400 w 2300400"/>
                <a:gd name="connsiteY2" fmla="*/ 302400 h 302400"/>
                <a:gd name="connsiteX3" fmla="*/ 0 w 2300400"/>
                <a:gd name="connsiteY3" fmla="*/ 302400 h 302400"/>
                <a:gd name="connsiteX0" fmla="*/ 0 w 1026000"/>
                <a:gd name="connsiteY0" fmla="*/ 295200 h 302400"/>
                <a:gd name="connsiteX1" fmla="*/ 1026000 w 1026000"/>
                <a:gd name="connsiteY1" fmla="*/ 0 h 302400"/>
                <a:gd name="connsiteX2" fmla="*/ 1008000 w 1026000"/>
                <a:gd name="connsiteY2" fmla="*/ 302400 h 302400"/>
                <a:gd name="connsiteX3" fmla="*/ 0 w 1026000"/>
                <a:gd name="connsiteY3" fmla="*/ 295200 h 302400"/>
                <a:gd name="connsiteX0" fmla="*/ 0 w 1083150"/>
                <a:gd name="connsiteY0" fmla="*/ 307900 h 315100"/>
                <a:gd name="connsiteX1" fmla="*/ 1083150 w 1083150"/>
                <a:gd name="connsiteY1" fmla="*/ 0 h 315100"/>
                <a:gd name="connsiteX2" fmla="*/ 1008000 w 1083150"/>
                <a:gd name="connsiteY2" fmla="*/ 315100 h 315100"/>
                <a:gd name="connsiteX3" fmla="*/ 0 w 1083150"/>
                <a:gd name="connsiteY3" fmla="*/ 307900 h 315100"/>
                <a:gd name="connsiteX0" fmla="*/ 0 w 1083150"/>
                <a:gd name="connsiteY0" fmla="*/ 307900 h 315100"/>
                <a:gd name="connsiteX1" fmla="*/ 1083150 w 1083150"/>
                <a:gd name="connsiteY1" fmla="*/ 0 h 315100"/>
                <a:gd name="connsiteX2" fmla="*/ 1074675 w 1083150"/>
                <a:gd name="connsiteY2" fmla="*/ 315100 h 315100"/>
                <a:gd name="connsiteX3" fmla="*/ 0 w 1083150"/>
                <a:gd name="connsiteY3" fmla="*/ 307900 h 315100"/>
                <a:gd name="connsiteX0" fmla="*/ 0 w 1083150"/>
                <a:gd name="connsiteY0" fmla="*/ 307900 h 318275"/>
                <a:gd name="connsiteX1" fmla="*/ 1083150 w 1083150"/>
                <a:gd name="connsiteY1" fmla="*/ 0 h 318275"/>
                <a:gd name="connsiteX2" fmla="*/ 1081025 w 1083150"/>
                <a:gd name="connsiteY2" fmla="*/ 318275 h 318275"/>
                <a:gd name="connsiteX3" fmla="*/ 0 w 1083150"/>
                <a:gd name="connsiteY3" fmla="*/ 307900 h 318275"/>
              </a:gdLst>
              <a:ahLst/>
              <a:cxnLst>
                <a:cxn ang="0">
                  <a:pos x="connsiteX0" y="connsiteY0"/>
                </a:cxn>
                <a:cxn ang="0">
                  <a:pos x="connsiteX1" y="connsiteY1"/>
                </a:cxn>
                <a:cxn ang="0">
                  <a:pos x="connsiteX2" y="connsiteY2"/>
                </a:cxn>
                <a:cxn ang="0">
                  <a:pos x="connsiteX3" y="connsiteY3"/>
                </a:cxn>
              </a:cxnLst>
              <a:rect l="l" t="t" r="r" b="b"/>
              <a:pathLst>
                <a:path w="1083150" h="318275">
                  <a:moveTo>
                    <a:pt x="0" y="307900"/>
                  </a:moveTo>
                  <a:lnTo>
                    <a:pt x="1083150" y="0"/>
                  </a:lnTo>
                  <a:cubicBezTo>
                    <a:pt x="1082442" y="106092"/>
                    <a:pt x="1081733" y="212183"/>
                    <a:pt x="1081025" y="318275"/>
                  </a:cubicBezTo>
                  <a:lnTo>
                    <a:pt x="0" y="30790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3" name="Slide Number Placeholder 5">
            <a:extLst>
              <a:ext uri="{FF2B5EF4-FFF2-40B4-BE49-F238E27FC236}">
                <a16:creationId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sp>
        <p:nvSpPr>
          <p:cNvPr id="14" name="Marcador de contenido 10">
            <a:extLst>
              <a:ext uri="{FF2B5EF4-FFF2-40B4-BE49-F238E27FC236}">
                <a16:creationId xmlns:a16="http://schemas.microsoft.com/office/drawing/2014/main" id="{E8FEC0EA-9253-2E4E-B410-521792993695}"/>
              </a:ext>
            </a:extLst>
          </p:cNvPr>
          <p:cNvSpPr>
            <a:spLocks noGrp="1"/>
          </p:cNvSpPr>
          <p:nvPr>
            <p:ph sz="quarter" idx="10" hasCustomPrompt="1"/>
          </p:nvPr>
        </p:nvSpPr>
        <p:spPr>
          <a:xfrm>
            <a:off x="251520" y="1995686"/>
            <a:ext cx="8640960" cy="2520280"/>
          </a:xfrm>
          <a:prstGeom prst="rect">
            <a:avLst/>
          </a:prstGeom>
        </p:spPr>
        <p:txBody>
          <a:bodyPr lIns="0" tIns="0" rIns="0" bIns="0"/>
          <a:lstStyle>
            <a:lvl1pPr marL="0" indent="0">
              <a:lnSpc>
                <a:spcPts val="2800"/>
              </a:lnSpc>
              <a:spcBef>
                <a:spcPts val="0"/>
              </a:spcBef>
              <a:spcAft>
                <a:spcPts val="2800"/>
              </a:spcAft>
              <a:buNone/>
              <a:defRPr sz="1200" baseline="0">
                <a:solidFill>
                  <a:schemeClr val="tx1"/>
                </a:solidFill>
                <a:latin typeface="+mn-lt"/>
              </a:defRPr>
            </a:lvl1pPr>
          </a:lstStyle>
          <a:p>
            <a:r>
              <a:rPr lang="es-ES" dirty="0"/>
              <a:t>Editar los estilos de texto del patrón</a:t>
            </a:r>
          </a:p>
        </p:txBody>
      </p:sp>
      <p:sp>
        <p:nvSpPr>
          <p:cNvPr id="15" name="Marcador de contenido 10">
            <a:extLst>
              <a:ext uri="{FF2B5EF4-FFF2-40B4-BE49-F238E27FC236}">
                <a16:creationId xmlns:a16="http://schemas.microsoft.com/office/drawing/2014/main" id="{3A1B077C-37B5-A248-ADB5-E4A0B84B1738}"/>
              </a:ext>
            </a:extLst>
          </p:cNvPr>
          <p:cNvSpPr>
            <a:spLocks noGrp="1"/>
          </p:cNvSpPr>
          <p:nvPr>
            <p:ph sz="quarter" idx="12" hasCustomPrompt="1"/>
          </p:nvPr>
        </p:nvSpPr>
        <p:spPr>
          <a:xfrm>
            <a:off x="251520" y="1347614"/>
            <a:ext cx="8640960" cy="504056"/>
          </a:xfrm>
          <a:prstGeom prst="rect">
            <a:avLst/>
          </a:prstGeom>
        </p:spPr>
        <p:txBody>
          <a:bodyPr lIns="0" tIns="0" rIns="0" bIns="0"/>
          <a:lstStyle>
            <a:lvl1pPr marL="0" indent="0">
              <a:lnSpc>
                <a:spcPct val="100000"/>
              </a:lnSpc>
              <a:spcBef>
                <a:spcPts val="0"/>
              </a:spcBef>
              <a:buNone/>
              <a:defRPr sz="1600" b="0" i="0" baseline="0">
                <a:solidFill>
                  <a:schemeClr val="tx1"/>
                </a:solidFill>
                <a:latin typeface="+mj-lt"/>
              </a:defRPr>
            </a:lvl1pPr>
          </a:lstStyle>
          <a:p>
            <a:r>
              <a:rPr lang="es-ES" dirty="0"/>
              <a:t>Haga clic para agregar un subtítulo a esta página, cuentas con dos líneas para títulos  extensos</a:t>
            </a:r>
          </a:p>
        </p:txBody>
      </p:sp>
    </p:spTree>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 Texto grande">
    <p:spTree>
      <p:nvGrpSpPr>
        <p:cNvPr id="1" name=""/>
        <p:cNvGrpSpPr/>
        <p:nvPr/>
      </p:nvGrpSpPr>
      <p:grpSpPr>
        <a:xfrm>
          <a:off x="0" y="0"/>
          <a:ext cx="0" cy="0"/>
          <a:chOff x="0" y="0"/>
          <a:chExt cx="0" cy="0"/>
        </a:xfrm>
      </p:grpSpPr>
      <p:graphicFrame>
        <p:nvGraphicFramePr>
          <p:cNvPr id="11" name="Objeto 10" hidden="1"/>
          <p:cNvGraphicFramePr>
            <a:graphicFrameLocks noChangeAspect="1"/>
          </p:cNvGraphicFramePr>
          <p:nvPr userDrawn="1">
            <p:custDataLst>
              <p:tags r:id="rId2"/>
            </p:custDataLst>
            <p:extLst>
              <p:ext uri="{D42A27DB-BD31-4B8C-83A1-F6EECF244321}">
                <p14:modId xmlns:p14="http://schemas.microsoft.com/office/powerpoint/2010/main" val="25277387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350" name="Diapositiva de think-cell" r:id="rId5" imgW="270" imgH="270" progId="TCLayout.ActiveDocument.1">
                  <p:embed/>
                </p:oleObj>
              </mc:Choice>
              <mc:Fallback>
                <p:oleObj name="Diapositiva de think-cell" r:id="rId5" imgW="270" imgH="270"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0" name="Rectángulo 9" hidden="1"/>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s-ES" sz="2000" b="0" i="0" baseline="0" dirty="0">
              <a:latin typeface="Playfair Display" panose="00000500000000000000" pitchFamily="2" charset="0"/>
              <a:ea typeface="+mj-ea"/>
              <a:cs typeface="+mj-cs"/>
              <a:sym typeface="Playfair Display" panose="00000500000000000000" pitchFamily="2" charset="0"/>
            </a:endParaRPr>
          </a:p>
        </p:txBody>
      </p:sp>
      <p:sp>
        <p:nvSpPr>
          <p:cNvPr id="8" name="Title Placeholder 1">
            <a:extLst>
              <a:ext uri="{FF2B5EF4-FFF2-40B4-BE49-F238E27FC236}">
                <a16:creationId xmlns:a16="http://schemas.microsoft.com/office/drawing/2014/main" id="{7EA230A8-2396-C04E-BA7D-6A765043E110}"/>
              </a:ext>
            </a:extLst>
          </p:cNvPr>
          <p:cNvSpPr>
            <a:spLocks noGrp="1"/>
          </p:cNvSpPr>
          <p:nvPr>
            <p:ph type="title" hasCustomPrompt="1"/>
          </p:nvPr>
        </p:nvSpPr>
        <p:spPr>
          <a:xfrm>
            <a:off x="251999" y="486818"/>
            <a:ext cx="8641175" cy="689507"/>
          </a:xfrm>
          <a:prstGeom prst="rect">
            <a:avLst/>
          </a:prstGeom>
        </p:spPr>
        <p:txBody>
          <a:bodyPr vert="horz" lIns="0" tIns="0" rIns="0" bIns="0" rtlCol="0" anchor="t">
            <a:noAutofit/>
          </a:bodyPr>
          <a:lstStyle>
            <a:lvl1pPr>
              <a:defRPr sz="2000"/>
            </a:lvl1pPr>
          </a:lstStyle>
          <a:p>
            <a:r>
              <a:rPr lang="es-ES" dirty="0"/>
              <a:t>Haga clic para modificar el título de esta página, cuentas con dos líneas para títulos extensos</a:t>
            </a:r>
            <a:endParaRPr lang="en-US" dirty="0"/>
          </a:p>
        </p:txBody>
      </p:sp>
      <p:sp>
        <p:nvSpPr>
          <p:cNvPr id="6" name="12 Marcador de texto"/>
          <p:cNvSpPr>
            <a:spLocks noGrp="1"/>
          </p:cNvSpPr>
          <p:nvPr>
            <p:ph type="body" sz="quarter" idx="13"/>
          </p:nvPr>
        </p:nvSpPr>
        <p:spPr>
          <a:xfrm>
            <a:off x="252000" y="267750"/>
            <a:ext cx="8641174" cy="188640"/>
          </a:xfrm>
          <a:prstGeom prst="rect">
            <a:avLst/>
          </a:prstGeom>
        </p:spPr>
        <p:txBody>
          <a:bodyPr lIns="0" anchor="t" anchorCtr="0">
            <a:noAutofit/>
          </a:bodyPr>
          <a:lstStyle>
            <a:lvl1pPr marL="0" indent="0">
              <a:buNone/>
              <a:defRPr kumimoji="0" lang="es-ES" sz="800" b="0" i="0" u="none" strike="noStrike" kern="1200" cap="none" spc="0" normalizeH="0" baseline="0" dirty="0" smtClean="0">
                <a:ln>
                  <a:noFill/>
                </a:ln>
                <a:solidFill>
                  <a:srgbClr val="1A3B47"/>
                </a:solidFill>
                <a:effectLst/>
                <a:uLnTx/>
                <a:uFillTx/>
                <a:latin typeface="Soho Gothic Pro" panose="020B0503030504020204" pitchFamily="34" charset="0"/>
                <a:ea typeface="+mn-ea"/>
                <a:cs typeface="Soho Gothic Pro" panose="020B0503030504020204" pitchFamily="34" charset="0"/>
              </a:defRPr>
            </a:lvl1pPr>
            <a:lvl2pPr>
              <a:buNone/>
              <a:defRPr/>
            </a:lvl2pPr>
            <a:lvl3pPr>
              <a:buNone/>
              <a:defRPr/>
            </a:lvl3pPr>
            <a:lvl4pPr>
              <a:buNone/>
              <a:defRPr/>
            </a:lvl4pPr>
            <a:lvl5pPr>
              <a:buNone/>
              <a:defRPr/>
            </a:lvl5pPr>
          </a:lstStyle>
          <a:p>
            <a:pPr marL="0" marR="0" lvl="0" indent="0" algn="just" defTabSz="844083" rtl="0" eaLnBrk="1" fontAlgn="auto" latinLnBrk="0" hangingPunct="1">
              <a:lnSpc>
                <a:spcPct val="100000"/>
              </a:lnSpc>
              <a:spcBef>
                <a:spcPct val="20000"/>
              </a:spcBef>
              <a:spcAft>
                <a:spcPts val="0"/>
              </a:spcAft>
              <a:buClr>
                <a:srgbClr val="3D3935">
                  <a:lumMod val="75000"/>
                </a:srgbClr>
              </a:buClr>
              <a:buSzTx/>
              <a:buFont typeface="Arial" pitchFamily="34" charset="0"/>
              <a:buNone/>
              <a:tabLst/>
              <a:defRPr/>
            </a:pPr>
            <a:r>
              <a:rPr lang="es-ES" dirty="0"/>
              <a:t>Editar el estilo de texto del patrón</a:t>
            </a:r>
          </a:p>
        </p:txBody>
      </p:sp>
      <p:grpSp>
        <p:nvGrpSpPr>
          <p:cNvPr id="15" name="Grupo 14"/>
          <p:cNvGrpSpPr/>
          <p:nvPr userDrawn="1"/>
        </p:nvGrpSpPr>
        <p:grpSpPr>
          <a:xfrm>
            <a:off x="7746702" y="4681792"/>
            <a:ext cx="1403648" cy="481958"/>
            <a:chOff x="8064500" y="4790414"/>
            <a:chExt cx="1083150" cy="371911"/>
          </a:xfrm>
        </p:grpSpPr>
        <p:sp>
          <p:nvSpPr>
            <p:cNvPr id="16" name="Forma libre 15">
              <a:extLst>
                <a:ext uri="{FF2B5EF4-FFF2-40B4-BE49-F238E27FC236}">
                  <a16:creationId xmlns:a16="http://schemas.microsoft.com/office/drawing/2014/main" id="{C6C3A9BA-FA29-AF49-93DF-C962E39BE4D1}"/>
                </a:ext>
              </a:extLst>
            </p:cNvPr>
            <p:cNvSpPr/>
            <p:nvPr userDrawn="1"/>
          </p:nvSpPr>
          <p:spPr>
            <a:xfrm>
              <a:off x="8261825" y="4790414"/>
              <a:ext cx="885825" cy="349250"/>
            </a:xfrm>
            <a:custGeom>
              <a:avLst/>
              <a:gdLst>
                <a:gd name="connsiteX0" fmla="*/ 885825 w 885825"/>
                <a:gd name="connsiteY0" fmla="*/ 225425 h 349250"/>
                <a:gd name="connsiteX1" fmla="*/ 885825 w 885825"/>
                <a:gd name="connsiteY1" fmla="*/ 0 h 349250"/>
                <a:gd name="connsiteX2" fmla="*/ 0 w 885825"/>
                <a:gd name="connsiteY2" fmla="*/ 250825 h 349250"/>
                <a:gd name="connsiteX3" fmla="*/ 0 w 885825"/>
                <a:gd name="connsiteY3" fmla="*/ 349250 h 349250"/>
                <a:gd name="connsiteX4" fmla="*/ 885825 w 885825"/>
                <a:gd name="connsiteY4" fmla="*/ 225425 h 34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825" h="349250">
                  <a:moveTo>
                    <a:pt x="885825" y="225425"/>
                  </a:moveTo>
                  <a:lnTo>
                    <a:pt x="885825" y="0"/>
                  </a:lnTo>
                  <a:lnTo>
                    <a:pt x="0" y="250825"/>
                  </a:lnTo>
                  <a:lnTo>
                    <a:pt x="0" y="349250"/>
                  </a:lnTo>
                  <a:lnTo>
                    <a:pt x="885825" y="22542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Triángulo 10">
              <a:extLst>
                <a:ext uri="{FF2B5EF4-FFF2-40B4-BE49-F238E27FC236}">
                  <a16:creationId xmlns:a16="http://schemas.microsoft.com/office/drawing/2014/main" id="{400DAD3A-8917-4A46-A174-4210FBD17B57}"/>
                </a:ext>
              </a:extLst>
            </p:cNvPr>
            <p:cNvSpPr/>
            <p:nvPr userDrawn="1"/>
          </p:nvSpPr>
          <p:spPr>
            <a:xfrm>
              <a:off x="8064500" y="4844050"/>
              <a:ext cx="1083150" cy="318275"/>
            </a:xfrm>
            <a:custGeom>
              <a:avLst/>
              <a:gdLst>
                <a:gd name="connsiteX0" fmla="*/ 0 w 2282400"/>
                <a:gd name="connsiteY0" fmla="*/ 1101600 h 1101600"/>
                <a:gd name="connsiteX1" fmla="*/ 1141200 w 2282400"/>
                <a:gd name="connsiteY1" fmla="*/ 0 h 1101600"/>
                <a:gd name="connsiteX2" fmla="*/ 2282400 w 2282400"/>
                <a:gd name="connsiteY2" fmla="*/ 1101600 h 1101600"/>
                <a:gd name="connsiteX3" fmla="*/ 0 w 2282400"/>
                <a:gd name="connsiteY3" fmla="*/ 1101600 h 1101600"/>
                <a:gd name="connsiteX0" fmla="*/ 0 w 2300400"/>
                <a:gd name="connsiteY0" fmla="*/ 302400 h 302400"/>
                <a:gd name="connsiteX1" fmla="*/ 2300400 w 2300400"/>
                <a:gd name="connsiteY1" fmla="*/ 0 h 302400"/>
                <a:gd name="connsiteX2" fmla="*/ 2282400 w 2300400"/>
                <a:gd name="connsiteY2" fmla="*/ 302400 h 302400"/>
                <a:gd name="connsiteX3" fmla="*/ 0 w 2300400"/>
                <a:gd name="connsiteY3" fmla="*/ 302400 h 302400"/>
                <a:gd name="connsiteX0" fmla="*/ 0 w 1026000"/>
                <a:gd name="connsiteY0" fmla="*/ 295200 h 302400"/>
                <a:gd name="connsiteX1" fmla="*/ 1026000 w 1026000"/>
                <a:gd name="connsiteY1" fmla="*/ 0 h 302400"/>
                <a:gd name="connsiteX2" fmla="*/ 1008000 w 1026000"/>
                <a:gd name="connsiteY2" fmla="*/ 302400 h 302400"/>
                <a:gd name="connsiteX3" fmla="*/ 0 w 1026000"/>
                <a:gd name="connsiteY3" fmla="*/ 295200 h 302400"/>
                <a:gd name="connsiteX0" fmla="*/ 0 w 1083150"/>
                <a:gd name="connsiteY0" fmla="*/ 307900 h 315100"/>
                <a:gd name="connsiteX1" fmla="*/ 1083150 w 1083150"/>
                <a:gd name="connsiteY1" fmla="*/ 0 h 315100"/>
                <a:gd name="connsiteX2" fmla="*/ 1008000 w 1083150"/>
                <a:gd name="connsiteY2" fmla="*/ 315100 h 315100"/>
                <a:gd name="connsiteX3" fmla="*/ 0 w 1083150"/>
                <a:gd name="connsiteY3" fmla="*/ 307900 h 315100"/>
                <a:gd name="connsiteX0" fmla="*/ 0 w 1083150"/>
                <a:gd name="connsiteY0" fmla="*/ 307900 h 315100"/>
                <a:gd name="connsiteX1" fmla="*/ 1083150 w 1083150"/>
                <a:gd name="connsiteY1" fmla="*/ 0 h 315100"/>
                <a:gd name="connsiteX2" fmla="*/ 1074675 w 1083150"/>
                <a:gd name="connsiteY2" fmla="*/ 315100 h 315100"/>
                <a:gd name="connsiteX3" fmla="*/ 0 w 1083150"/>
                <a:gd name="connsiteY3" fmla="*/ 307900 h 315100"/>
                <a:gd name="connsiteX0" fmla="*/ 0 w 1083150"/>
                <a:gd name="connsiteY0" fmla="*/ 307900 h 318275"/>
                <a:gd name="connsiteX1" fmla="*/ 1083150 w 1083150"/>
                <a:gd name="connsiteY1" fmla="*/ 0 h 318275"/>
                <a:gd name="connsiteX2" fmla="*/ 1081025 w 1083150"/>
                <a:gd name="connsiteY2" fmla="*/ 318275 h 318275"/>
                <a:gd name="connsiteX3" fmla="*/ 0 w 1083150"/>
                <a:gd name="connsiteY3" fmla="*/ 307900 h 318275"/>
              </a:gdLst>
              <a:ahLst/>
              <a:cxnLst>
                <a:cxn ang="0">
                  <a:pos x="connsiteX0" y="connsiteY0"/>
                </a:cxn>
                <a:cxn ang="0">
                  <a:pos x="connsiteX1" y="connsiteY1"/>
                </a:cxn>
                <a:cxn ang="0">
                  <a:pos x="connsiteX2" y="connsiteY2"/>
                </a:cxn>
                <a:cxn ang="0">
                  <a:pos x="connsiteX3" y="connsiteY3"/>
                </a:cxn>
              </a:cxnLst>
              <a:rect l="l" t="t" r="r" b="b"/>
              <a:pathLst>
                <a:path w="1083150" h="318275">
                  <a:moveTo>
                    <a:pt x="0" y="307900"/>
                  </a:moveTo>
                  <a:lnTo>
                    <a:pt x="1083150" y="0"/>
                  </a:lnTo>
                  <a:cubicBezTo>
                    <a:pt x="1082442" y="106092"/>
                    <a:pt x="1081733" y="212183"/>
                    <a:pt x="1081025" y="318275"/>
                  </a:cubicBezTo>
                  <a:lnTo>
                    <a:pt x="0" y="30790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pic>
        <p:nvPicPr>
          <p:cNvPr id="18" name="Imagen 17"/>
          <p:cNvPicPr>
            <a:picLocks noChangeAspect="1"/>
          </p:cNvPicPr>
          <p:nvPr userDrawn="1"/>
        </p:nvPicPr>
        <p:blipFill>
          <a:blip r:embed="rId7">
            <a:lum/>
          </a:blip>
          <a:stretch>
            <a:fillRect/>
          </a:stretch>
        </p:blipFill>
        <p:spPr>
          <a:xfrm>
            <a:off x="6665441" y="4905400"/>
            <a:ext cx="858887" cy="186630"/>
          </a:xfrm>
          <a:prstGeom prst="rect">
            <a:avLst/>
          </a:prstGeom>
        </p:spPr>
      </p:pic>
      <p:sp>
        <p:nvSpPr>
          <p:cNvPr id="19" name="Freeform 5"/>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
        <p:nvSpPr>
          <p:cNvPr id="20" name="Slide Number Placeholder 5">
            <a:extLst>
              <a:ext uri="{FF2B5EF4-FFF2-40B4-BE49-F238E27FC236}">
                <a16:creationId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spTree>
    <p:extLst>
      <p:ext uri="{BB962C8B-B14F-4D97-AF65-F5344CB8AC3E}">
        <p14:creationId xmlns:p14="http://schemas.microsoft.com/office/powerpoint/2010/main" val="228616297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6_1. Texto grande">
    <p:spTree>
      <p:nvGrpSpPr>
        <p:cNvPr id="1" name=""/>
        <p:cNvGrpSpPr/>
        <p:nvPr/>
      </p:nvGrpSpPr>
      <p:grpSpPr>
        <a:xfrm>
          <a:off x="0" y="0"/>
          <a:ext cx="0" cy="0"/>
          <a:chOff x="0" y="0"/>
          <a:chExt cx="0" cy="0"/>
        </a:xfrm>
      </p:grpSpPr>
      <p:graphicFrame>
        <p:nvGraphicFramePr>
          <p:cNvPr id="11" name="Objeto 10" hidden="1"/>
          <p:cNvGraphicFramePr>
            <a:graphicFrameLocks noChangeAspect="1"/>
          </p:cNvGraphicFramePr>
          <p:nvPr userDrawn="1">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7584" name="Diapositiva de think-cell" r:id="rId5" imgW="270" imgH="270" progId="TCLayout.ActiveDocument.1">
                  <p:embed/>
                </p:oleObj>
              </mc:Choice>
              <mc:Fallback>
                <p:oleObj name="Diapositiva de think-cell" r:id="rId5" imgW="270" imgH="270" progId="TCLayout.ActiveDocument.1">
                  <p:embed/>
                  <p:pic>
                    <p:nvPicPr>
                      <p:cNvPr id="11" name="Objeto 10"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0" name="Rectángulo 9" hidden="1"/>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s-ES" sz="2000" b="0" i="0" baseline="0" dirty="0">
              <a:latin typeface="Playfair Display" panose="00000500000000000000" pitchFamily="2" charset="0"/>
              <a:ea typeface="+mj-ea"/>
              <a:cs typeface="+mj-cs"/>
              <a:sym typeface="Playfair Display" panose="00000500000000000000" pitchFamily="2" charset="0"/>
            </a:endParaRPr>
          </a:p>
        </p:txBody>
      </p:sp>
      <p:sp>
        <p:nvSpPr>
          <p:cNvPr id="8" name="Title Placeholder 1">
            <a:extLst>
              <a:ext uri="{FF2B5EF4-FFF2-40B4-BE49-F238E27FC236}">
                <a16:creationId xmlns:a16="http://schemas.microsoft.com/office/drawing/2014/main" id="{7EA230A8-2396-C04E-BA7D-6A765043E110}"/>
              </a:ext>
            </a:extLst>
          </p:cNvPr>
          <p:cNvSpPr>
            <a:spLocks noGrp="1"/>
          </p:cNvSpPr>
          <p:nvPr>
            <p:ph type="title" hasCustomPrompt="1"/>
          </p:nvPr>
        </p:nvSpPr>
        <p:spPr>
          <a:xfrm>
            <a:off x="251999" y="486818"/>
            <a:ext cx="8641175" cy="689507"/>
          </a:xfrm>
          <a:prstGeom prst="rect">
            <a:avLst/>
          </a:prstGeom>
        </p:spPr>
        <p:txBody>
          <a:bodyPr vert="horz" lIns="0" tIns="0" rIns="0" bIns="0" rtlCol="0" anchor="t">
            <a:noAutofit/>
          </a:bodyPr>
          <a:lstStyle>
            <a:lvl1pPr>
              <a:defRPr sz="2000"/>
            </a:lvl1pPr>
          </a:lstStyle>
          <a:p>
            <a:r>
              <a:rPr lang="es-ES" dirty="0"/>
              <a:t>Haga clic para modificar el título de esta página, cuentas con dos líneas para títulos extensos</a:t>
            </a:r>
            <a:endParaRPr lang="en-US" dirty="0"/>
          </a:p>
        </p:txBody>
      </p:sp>
      <p:sp>
        <p:nvSpPr>
          <p:cNvPr id="6" name="12 Marcador de texto"/>
          <p:cNvSpPr>
            <a:spLocks noGrp="1"/>
          </p:cNvSpPr>
          <p:nvPr>
            <p:ph type="body" sz="quarter" idx="13"/>
          </p:nvPr>
        </p:nvSpPr>
        <p:spPr>
          <a:xfrm>
            <a:off x="252000" y="267750"/>
            <a:ext cx="8641174" cy="188640"/>
          </a:xfrm>
          <a:prstGeom prst="rect">
            <a:avLst/>
          </a:prstGeom>
        </p:spPr>
        <p:txBody>
          <a:bodyPr lIns="0" anchor="t" anchorCtr="0">
            <a:noAutofit/>
          </a:bodyPr>
          <a:lstStyle>
            <a:lvl1pPr marL="0" indent="0">
              <a:buNone/>
              <a:defRPr kumimoji="0" lang="es-ES" sz="800" b="0" i="0" u="none" strike="noStrike" kern="1200" cap="none" spc="0" normalizeH="0" baseline="0" dirty="0" smtClean="0">
                <a:ln>
                  <a:noFill/>
                </a:ln>
                <a:solidFill>
                  <a:srgbClr val="1A3B47"/>
                </a:solidFill>
                <a:effectLst/>
                <a:uLnTx/>
                <a:uFillTx/>
                <a:latin typeface="Soho Gothic Pro" panose="020B0503030504020204" pitchFamily="34" charset="0"/>
                <a:ea typeface="+mn-ea"/>
                <a:cs typeface="Soho Gothic Pro" panose="020B0503030504020204" pitchFamily="34" charset="0"/>
              </a:defRPr>
            </a:lvl1pPr>
            <a:lvl2pPr>
              <a:buNone/>
              <a:defRPr/>
            </a:lvl2pPr>
            <a:lvl3pPr>
              <a:buNone/>
              <a:defRPr/>
            </a:lvl3pPr>
            <a:lvl4pPr>
              <a:buNone/>
              <a:defRPr/>
            </a:lvl4pPr>
            <a:lvl5pPr>
              <a:buNone/>
              <a:defRPr/>
            </a:lvl5pPr>
          </a:lstStyle>
          <a:p>
            <a:pPr marL="0" marR="0" lvl="0" indent="0" algn="just" defTabSz="844083" rtl="0" eaLnBrk="1" fontAlgn="auto" latinLnBrk="0" hangingPunct="1">
              <a:lnSpc>
                <a:spcPct val="100000"/>
              </a:lnSpc>
              <a:spcBef>
                <a:spcPct val="20000"/>
              </a:spcBef>
              <a:spcAft>
                <a:spcPts val="0"/>
              </a:spcAft>
              <a:buClr>
                <a:srgbClr val="3D3935">
                  <a:lumMod val="75000"/>
                </a:srgbClr>
              </a:buClr>
              <a:buSzTx/>
              <a:buFont typeface="Arial" pitchFamily="34" charset="0"/>
              <a:buNone/>
              <a:tabLst/>
              <a:defRPr/>
            </a:pPr>
            <a:r>
              <a:rPr lang="es-ES" dirty="0"/>
              <a:t>Editar el estilo de texto del patrón</a:t>
            </a:r>
          </a:p>
        </p:txBody>
      </p:sp>
      <p:grpSp>
        <p:nvGrpSpPr>
          <p:cNvPr id="15" name="Grupo 14"/>
          <p:cNvGrpSpPr/>
          <p:nvPr userDrawn="1"/>
        </p:nvGrpSpPr>
        <p:grpSpPr>
          <a:xfrm>
            <a:off x="7746702" y="4681792"/>
            <a:ext cx="1403648" cy="481958"/>
            <a:chOff x="8064500" y="4790414"/>
            <a:chExt cx="1083150" cy="371911"/>
          </a:xfrm>
        </p:grpSpPr>
        <p:sp>
          <p:nvSpPr>
            <p:cNvPr id="16" name="Forma libre 15">
              <a:extLst>
                <a:ext uri="{FF2B5EF4-FFF2-40B4-BE49-F238E27FC236}">
                  <a16:creationId xmlns:a16="http://schemas.microsoft.com/office/drawing/2014/main" id="{C6C3A9BA-FA29-AF49-93DF-C962E39BE4D1}"/>
                </a:ext>
              </a:extLst>
            </p:cNvPr>
            <p:cNvSpPr/>
            <p:nvPr userDrawn="1"/>
          </p:nvSpPr>
          <p:spPr>
            <a:xfrm>
              <a:off x="8261825" y="4790414"/>
              <a:ext cx="885825" cy="349250"/>
            </a:xfrm>
            <a:custGeom>
              <a:avLst/>
              <a:gdLst>
                <a:gd name="connsiteX0" fmla="*/ 885825 w 885825"/>
                <a:gd name="connsiteY0" fmla="*/ 225425 h 349250"/>
                <a:gd name="connsiteX1" fmla="*/ 885825 w 885825"/>
                <a:gd name="connsiteY1" fmla="*/ 0 h 349250"/>
                <a:gd name="connsiteX2" fmla="*/ 0 w 885825"/>
                <a:gd name="connsiteY2" fmla="*/ 250825 h 349250"/>
                <a:gd name="connsiteX3" fmla="*/ 0 w 885825"/>
                <a:gd name="connsiteY3" fmla="*/ 349250 h 349250"/>
                <a:gd name="connsiteX4" fmla="*/ 885825 w 885825"/>
                <a:gd name="connsiteY4" fmla="*/ 225425 h 34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825" h="349250">
                  <a:moveTo>
                    <a:pt x="885825" y="225425"/>
                  </a:moveTo>
                  <a:lnTo>
                    <a:pt x="885825" y="0"/>
                  </a:lnTo>
                  <a:lnTo>
                    <a:pt x="0" y="250825"/>
                  </a:lnTo>
                  <a:lnTo>
                    <a:pt x="0" y="349250"/>
                  </a:lnTo>
                  <a:lnTo>
                    <a:pt x="885825" y="22542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Triángulo 10">
              <a:extLst>
                <a:ext uri="{FF2B5EF4-FFF2-40B4-BE49-F238E27FC236}">
                  <a16:creationId xmlns:a16="http://schemas.microsoft.com/office/drawing/2014/main" id="{400DAD3A-8917-4A46-A174-4210FBD17B57}"/>
                </a:ext>
              </a:extLst>
            </p:cNvPr>
            <p:cNvSpPr/>
            <p:nvPr userDrawn="1"/>
          </p:nvSpPr>
          <p:spPr>
            <a:xfrm>
              <a:off x="8064500" y="4844050"/>
              <a:ext cx="1083150" cy="318275"/>
            </a:xfrm>
            <a:custGeom>
              <a:avLst/>
              <a:gdLst>
                <a:gd name="connsiteX0" fmla="*/ 0 w 2282400"/>
                <a:gd name="connsiteY0" fmla="*/ 1101600 h 1101600"/>
                <a:gd name="connsiteX1" fmla="*/ 1141200 w 2282400"/>
                <a:gd name="connsiteY1" fmla="*/ 0 h 1101600"/>
                <a:gd name="connsiteX2" fmla="*/ 2282400 w 2282400"/>
                <a:gd name="connsiteY2" fmla="*/ 1101600 h 1101600"/>
                <a:gd name="connsiteX3" fmla="*/ 0 w 2282400"/>
                <a:gd name="connsiteY3" fmla="*/ 1101600 h 1101600"/>
                <a:gd name="connsiteX0" fmla="*/ 0 w 2300400"/>
                <a:gd name="connsiteY0" fmla="*/ 302400 h 302400"/>
                <a:gd name="connsiteX1" fmla="*/ 2300400 w 2300400"/>
                <a:gd name="connsiteY1" fmla="*/ 0 h 302400"/>
                <a:gd name="connsiteX2" fmla="*/ 2282400 w 2300400"/>
                <a:gd name="connsiteY2" fmla="*/ 302400 h 302400"/>
                <a:gd name="connsiteX3" fmla="*/ 0 w 2300400"/>
                <a:gd name="connsiteY3" fmla="*/ 302400 h 302400"/>
                <a:gd name="connsiteX0" fmla="*/ 0 w 1026000"/>
                <a:gd name="connsiteY0" fmla="*/ 295200 h 302400"/>
                <a:gd name="connsiteX1" fmla="*/ 1026000 w 1026000"/>
                <a:gd name="connsiteY1" fmla="*/ 0 h 302400"/>
                <a:gd name="connsiteX2" fmla="*/ 1008000 w 1026000"/>
                <a:gd name="connsiteY2" fmla="*/ 302400 h 302400"/>
                <a:gd name="connsiteX3" fmla="*/ 0 w 1026000"/>
                <a:gd name="connsiteY3" fmla="*/ 295200 h 302400"/>
                <a:gd name="connsiteX0" fmla="*/ 0 w 1083150"/>
                <a:gd name="connsiteY0" fmla="*/ 307900 h 315100"/>
                <a:gd name="connsiteX1" fmla="*/ 1083150 w 1083150"/>
                <a:gd name="connsiteY1" fmla="*/ 0 h 315100"/>
                <a:gd name="connsiteX2" fmla="*/ 1008000 w 1083150"/>
                <a:gd name="connsiteY2" fmla="*/ 315100 h 315100"/>
                <a:gd name="connsiteX3" fmla="*/ 0 w 1083150"/>
                <a:gd name="connsiteY3" fmla="*/ 307900 h 315100"/>
                <a:gd name="connsiteX0" fmla="*/ 0 w 1083150"/>
                <a:gd name="connsiteY0" fmla="*/ 307900 h 315100"/>
                <a:gd name="connsiteX1" fmla="*/ 1083150 w 1083150"/>
                <a:gd name="connsiteY1" fmla="*/ 0 h 315100"/>
                <a:gd name="connsiteX2" fmla="*/ 1074675 w 1083150"/>
                <a:gd name="connsiteY2" fmla="*/ 315100 h 315100"/>
                <a:gd name="connsiteX3" fmla="*/ 0 w 1083150"/>
                <a:gd name="connsiteY3" fmla="*/ 307900 h 315100"/>
                <a:gd name="connsiteX0" fmla="*/ 0 w 1083150"/>
                <a:gd name="connsiteY0" fmla="*/ 307900 h 318275"/>
                <a:gd name="connsiteX1" fmla="*/ 1083150 w 1083150"/>
                <a:gd name="connsiteY1" fmla="*/ 0 h 318275"/>
                <a:gd name="connsiteX2" fmla="*/ 1081025 w 1083150"/>
                <a:gd name="connsiteY2" fmla="*/ 318275 h 318275"/>
                <a:gd name="connsiteX3" fmla="*/ 0 w 1083150"/>
                <a:gd name="connsiteY3" fmla="*/ 307900 h 318275"/>
              </a:gdLst>
              <a:ahLst/>
              <a:cxnLst>
                <a:cxn ang="0">
                  <a:pos x="connsiteX0" y="connsiteY0"/>
                </a:cxn>
                <a:cxn ang="0">
                  <a:pos x="connsiteX1" y="connsiteY1"/>
                </a:cxn>
                <a:cxn ang="0">
                  <a:pos x="connsiteX2" y="connsiteY2"/>
                </a:cxn>
                <a:cxn ang="0">
                  <a:pos x="connsiteX3" y="connsiteY3"/>
                </a:cxn>
              </a:cxnLst>
              <a:rect l="l" t="t" r="r" b="b"/>
              <a:pathLst>
                <a:path w="1083150" h="318275">
                  <a:moveTo>
                    <a:pt x="0" y="307900"/>
                  </a:moveTo>
                  <a:lnTo>
                    <a:pt x="1083150" y="0"/>
                  </a:lnTo>
                  <a:cubicBezTo>
                    <a:pt x="1082442" y="106092"/>
                    <a:pt x="1081733" y="212183"/>
                    <a:pt x="1081025" y="318275"/>
                  </a:cubicBezTo>
                  <a:lnTo>
                    <a:pt x="0" y="30790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20" name="Slide Number Placeholder 5">
            <a:extLst>
              <a:ext uri="{FF2B5EF4-FFF2-40B4-BE49-F238E27FC236}">
                <a16:creationId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spTree>
    <p:extLst>
      <p:ext uri="{BB962C8B-B14F-4D97-AF65-F5344CB8AC3E}">
        <p14:creationId xmlns:p14="http://schemas.microsoft.com/office/powerpoint/2010/main" val="110646175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1. Texto grande">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userDrawn="1">
            <p:custDataLst>
              <p:tags r:id="rId2"/>
            </p:custDataLst>
            <p:extLst>
              <p:ext uri="{D42A27DB-BD31-4B8C-83A1-F6EECF244321}">
                <p14:modId xmlns:p14="http://schemas.microsoft.com/office/powerpoint/2010/main" val="238908812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7398" name="Diapositiva de think-cell" r:id="rId5" imgW="270" imgH="270" progId="TCLayout.ActiveDocument.1">
                  <p:embed/>
                </p:oleObj>
              </mc:Choice>
              <mc:Fallback>
                <p:oleObj name="Diapositiva de think-cell" r:id="rId5" imgW="270" imgH="270"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s-ES" sz="2000" b="0" i="0" baseline="0" dirty="0">
              <a:latin typeface="Playfair Display" panose="00000500000000000000" pitchFamily="2" charset="0"/>
              <a:ea typeface="+mj-ea"/>
              <a:cs typeface="+mj-cs"/>
              <a:sym typeface="Playfair Display" panose="00000500000000000000" pitchFamily="2" charset="0"/>
            </a:endParaRPr>
          </a:p>
        </p:txBody>
      </p:sp>
      <p:sp>
        <p:nvSpPr>
          <p:cNvPr id="8" name="Title Placeholder 1">
            <a:extLst>
              <a:ext uri="{FF2B5EF4-FFF2-40B4-BE49-F238E27FC236}">
                <a16:creationId xmlns:a16="http://schemas.microsoft.com/office/drawing/2014/main" id="{7EA230A8-2396-C04E-BA7D-6A765043E110}"/>
              </a:ext>
            </a:extLst>
          </p:cNvPr>
          <p:cNvSpPr>
            <a:spLocks noGrp="1"/>
          </p:cNvSpPr>
          <p:nvPr>
            <p:ph type="title" hasCustomPrompt="1"/>
          </p:nvPr>
        </p:nvSpPr>
        <p:spPr>
          <a:xfrm>
            <a:off x="252000" y="486818"/>
            <a:ext cx="8639588" cy="689507"/>
          </a:xfrm>
          <a:prstGeom prst="rect">
            <a:avLst/>
          </a:prstGeom>
        </p:spPr>
        <p:txBody>
          <a:bodyPr vert="horz" lIns="0" tIns="0" rIns="0" bIns="0" rtlCol="0" anchor="t">
            <a:noAutofit/>
          </a:bodyPr>
          <a:lstStyle>
            <a:lvl1pPr>
              <a:defRPr sz="2000"/>
            </a:lvl1pPr>
          </a:lstStyle>
          <a:p>
            <a:r>
              <a:rPr lang="es-ES" dirty="0"/>
              <a:t>Haga clic para modificar el título de esta página, cuentas con dos líneas para títulos extensos</a:t>
            </a:r>
            <a:endParaRPr lang="en-US" dirty="0"/>
          </a:p>
        </p:txBody>
      </p:sp>
      <p:sp>
        <p:nvSpPr>
          <p:cNvPr id="9" name="12 Marcador de texto"/>
          <p:cNvSpPr>
            <a:spLocks noGrp="1"/>
          </p:cNvSpPr>
          <p:nvPr>
            <p:ph type="body" sz="quarter" idx="13"/>
          </p:nvPr>
        </p:nvSpPr>
        <p:spPr>
          <a:xfrm>
            <a:off x="252000" y="267750"/>
            <a:ext cx="8639588" cy="188640"/>
          </a:xfrm>
          <a:prstGeom prst="rect">
            <a:avLst/>
          </a:prstGeom>
        </p:spPr>
        <p:txBody>
          <a:bodyPr lIns="0" anchor="t" anchorCtr="0">
            <a:noAutofit/>
          </a:bodyPr>
          <a:lstStyle>
            <a:lvl1pPr marL="0" indent="0">
              <a:buNone/>
              <a:defRPr kumimoji="0" lang="es-ES" sz="800" b="0" i="0" u="none" strike="noStrike" kern="1200" cap="none" spc="0" normalizeH="0" baseline="0" dirty="0" smtClean="0">
                <a:ln>
                  <a:noFill/>
                </a:ln>
                <a:solidFill>
                  <a:srgbClr val="1A3B47"/>
                </a:solidFill>
                <a:effectLst/>
                <a:uLnTx/>
                <a:uFillTx/>
                <a:latin typeface="Soho Gothic Pro" panose="020B0503030504020204" pitchFamily="34" charset="0"/>
                <a:ea typeface="+mn-ea"/>
                <a:cs typeface="Soho Gothic Pro" panose="020B0503030504020204" pitchFamily="34" charset="0"/>
              </a:defRPr>
            </a:lvl1pPr>
            <a:lvl2pPr>
              <a:buNone/>
              <a:defRPr/>
            </a:lvl2pPr>
            <a:lvl3pPr>
              <a:buNone/>
              <a:defRPr/>
            </a:lvl3pPr>
            <a:lvl4pPr>
              <a:buNone/>
              <a:defRPr/>
            </a:lvl4pPr>
            <a:lvl5pPr>
              <a:buNone/>
              <a:defRPr/>
            </a:lvl5pPr>
          </a:lstStyle>
          <a:p>
            <a:pPr marL="0" marR="0" lvl="0" indent="0" algn="just" defTabSz="844083" rtl="0" eaLnBrk="1" fontAlgn="auto" latinLnBrk="0" hangingPunct="1">
              <a:lnSpc>
                <a:spcPct val="100000"/>
              </a:lnSpc>
              <a:spcBef>
                <a:spcPct val="20000"/>
              </a:spcBef>
              <a:spcAft>
                <a:spcPts val="0"/>
              </a:spcAft>
              <a:buClr>
                <a:srgbClr val="3D3935">
                  <a:lumMod val="75000"/>
                </a:srgbClr>
              </a:buClr>
              <a:buSzTx/>
              <a:buFont typeface="Arial" pitchFamily="34" charset="0"/>
              <a:buNone/>
              <a:tabLst/>
              <a:defRPr/>
            </a:pPr>
            <a:r>
              <a:rPr lang="es-ES" dirty="0"/>
              <a:t>Editar el estilo de texto del patrón</a:t>
            </a:r>
          </a:p>
        </p:txBody>
      </p:sp>
      <p:grpSp>
        <p:nvGrpSpPr>
          <p:cNvPr id="6" name="Grupo 5"/>
          <p:cNvGrpSpPr/>
          <p:nvPr userDrawn="1"/>
        </p:nvGrpSpPr>
        <p:grpSpPr>
          <a:xfrm>
            <a:off x="7746702" y="4681792"/>
            <a:ext cx="1403648" cy="481958"/>
            <a:chOff x="8064500" y="4790414"/>
            <a:chExt cx="1083150" cy="371911"/>
          </a:xfrm>
        </p:grpSpPr>
        <p:sp>
          <p:nvSpPr>
            <p:cNvPr id="7" name="Forma libre 6">
              <a:extLst>
                <a:ext uri="{FF2B5EF4-FFF2-40B4-BE49-F238E27FC236}">
                  <a16:creationId xmlns:a16="http://schemas.microsoft.com/office/drawing/2014/main" id="{C6C3A9BA-FA29-AF49-93DF-C962E39BE4D1}"/>
                </a:ext>
              </a:extLst>
            </p:cNvPr>
            <p:cNvSpPr/>
            <p:nvPr userDrawn="1"/>
          </p:nvSpPr>
          <p:spPr>
            <a:xfrm>
              <a:off x="8261825" y="4790414"/>
              <a:ext cx="885825" cy="349250"/>
            </a:xfrm>
            <a:custGeom>
              <a:avLst/>
              <a:gdLst>
                <a:gd name="connsiteX0" fmla="*/ 885825 w 885825"/>
                <a:gd name="connsiteY0" fmla="*/ 225425 h 349250"/>
                <a:gd name="connsiteX1" fmla="*/ 885825 w 885825"/>
                <a:gd name="connsiteY1" fmla="*/ 0 h 349250"/>
                <a:gd name="connsiteX2" fmla="*/ 0 w 885825"/>
                <a:gd name="connsiteY2" fmla="*/ 250825 h 349250"/>
                <a:gd name="connsiteX3" fmla="*/ 0 w 885825"/>
                <a:gd name="connsiteY3" fmla="*/ 349250 h 349250"/>
                <a:gd name="connsiteX4" fmla="*/ 885825 w 885825"/>
                <a:gd name="connsiteY4" fmla="*/ 225425 h 34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825" h="349250">
                  <a:moveTo>
                    <a:pt x="885825" y="225425"/>
                  </a:moveTo>
                  <a:lnTo>
                    <a:pt x="885825" y="0"/>
                  </a:lnTo>
                  <a:lnTo>
                    <a:pt x="0" y="250825"/>
                  </a:lnTo>
                  <a:lnTo>
                    <a:pt x="0" y="349250"/>
                  </a:lnTo>
                  <a:lnTo>
                    <a:pt x="885825" y="225425"/>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s-ES"/>
            </a:p>
          </p:txBody>
        </p:sp>
        <p:sp>
          <p:nvSpPr>
            <p:cNvPr id="10" name="Triángulo 10">
              <a:extLst>
                <a:ext uri="{FF2B5EF4-FFF2-40B4-BE49-F238E27FC236}">
                  <a16:creationId xmlns:a16="http://schemas.microsoft.com/office/drawing/2014/main" id="{400DAD3A-8917-4A46-A174-4210FBD17B57}"/>
                </a:ext>
              </a:extLst>
            </p:cNvPr>
            <p:cNvSpPr/>
            <p:nvPr userDrawn="1"/>
          </p:nvSpPr>
          <p:spPr>
            <a:xfrm>
              <a:off x="8064500" y="4844050"/>
              <a:ext cx="1083150" cy="318275"/>
            </a:xfrm>
            <a:custGeom>
              <a:avLst/>
              <a:gdLst>
                <a:gd name="connsiteX0" fmla="*/ 0 w 2282400"/>
                <a:gd name="connsiteY0" fmla="*/ 1101600 h 1101600"/>
                <a:gd name="connsiteX1" fmla="*/ 1141200 w 2282400"/>
                <a:gd name="connsiteY1" fmla="*/ 0 h 1101600"/>
                <a:gd name="connsiteX2" fmla="*/ 2282400 w 2282400"/>
                <a:gd name="connsiteY2" fmla="*/ 1101600 h 1101600"/>
                <a:gd name="connsiteX3" fmla="*/ 0 w 2282400"/>
                <a:gd name="connsiteY3" fmla="*/ 1101600 h 1101600"/>
                <a:gd name="connsiteX0" fmla="*/ 0 w 2300400"/>
                <a:gd name="connsiteY0" fmla="*/ 302400 h 302400"/>
                <a:gd name="connsiteX1" fmla="*/ 2300400 w 2300400"/>
                <a:gd name="connsiteY1" fmla="*/ 0 h 302400"/>
                <a:gd name="connsiteX2" fmla="*/ 2282400 w 2300400"/>
                <a:gd name="connsiteY2" fmla="*/ 302400 h 302400"/>
                <a:gd name="connsiteX3" fmla="*/ 0 w 2300400"/>
                <a:gd name="connsiteY3" fmla="*/ 302400 h 302400"/>
                <a:gd name="connsiteX0" fmla="*/ 0 w 1026000"/>
                <a:gd name="connsiteY0" fmla="*/ 295200 h 302400"/>
                <a:gd name="connsiteX1" fmla="*/ 1026000 w 1026000"/>
                <a:gd name="connsiteY1" fmla="*/ 0 h 302400"/>
                <a:gd name="connsiteX2" fmla="*/ 1008000 w 1026000"/>
                <a:gd name="connsiteY2" fmla="*/ 302400 h 302400"/>
                <a:gd name="connsiteX3" fmla="*/ 0 w 1026000"/>
                <a:gd name="connsiteY3" fmla="*/ 295200 h 302400"/>
                <a:gd name="connsiteX0" fmla="*/ 0 w 1083150"/>
                <a:gd name="connsiteY0" fmla="*/ 307900 h 315100"/>
                <a:gd name="connsiteX1" fmla="*/ 1083150 w 1083150"/>
                <a:gd name="connsiteY1" fmla="*/ 0 h 315100"/>
                <a:gd name="connsiteX2" fmla="*/ 1008000 w 1083150"/>
                <a:gd name="connsiteY2" fmla="*/ 315100 h 315100"/>
                <a:gd name="connsiteX3" fmla="*/ 0 w 1083150"/>
                <a:gd name="connsiteY3" fmla="*/ 307900 h 315100"/>
                <a:gd name="connsiteX0" fmla="*/ 0 w 1083150"/>
                <a:gd name="connsiteY0" fmla="*/ 307900 h 315100"/>
                <a:gd name="connsiteX1" fmla="*/ 1083150 w 1083150"/>
                <a:gd name="connsiteY1" fmla="*/ 0 h 315100"/>
                <a:gd name="connsiteX2" fmla="*/ 1074675 w 1083150"/>
                <a:gd name="connsiteY2" fmla="*/ 315100 h 315100"/>
                <a:gd name="connsiteX3" fmla="*/ 0 w 1083150"/>
                <a:gd name="connsiteY3" fmla="*/ 307900 h 315100"/>
                <a:gd name="connsiteX0" fmla="*/ 0 w 1083150"/>
                <a:gd name="connsiteY0" fmla="*/ 307900 h 318275"/>
                <a:gd name="connsiteX1" fmla="*/ 1083150 w 1083150"/>
                <a:gd name="connsiteY1" fmla="*/ 0 h 318275"/>
                <a:gd name="connsiteX2" fmla="*/ 1081025 w 1083150"/>
                <a:gd name="connsiteY2" fmla="*/ 318275 h 318275"/>
                <a:gd name="connsiteX3" fmla="*/ 0 w 1083150"/>
                <a:gd name="connsiteY3" fmla="*/ 307900 h 318275"/>
              </a:gdLst>
              <a:ahLst/>
              <a:cxnLst>
                <a:cxn ang="0">
                  <a:pos x="connsiteX0" y="connsiteY0"/>
                </a:cxn>
                <a:cxn ang="0">
                  <a:pos x="connsiteX1" y="connsiteY1"/>
                </a:cxn>
                <a:cxn ang="0">
                  <a:pos x="connsiteX2" y="connsiteY2"/>
                </a:cxn>
                <a:cxn ang="0">
                  <a:pos x="connsiteX3" y="connsiteY3"/>
                </a:cxn>
              </a:cxnLst>
              <a:rect l="l" t="t" r="r" b="b"/>
              <a:pathLst>
                <a:path w="1083150" h="318275">
                  <a:moveTo>
                    <a:pt x="0" y="307900"/>
                  </a:moveTo>
                  <a:lnTo>
                    <a:pt x="1083150" y="0"/>
                  </a:lnTo>
                  <a:cubicBezTo>
                    <a:pt x="1082442" y="106092"/>
                    <a:pt x="1081733" y="212183"/>
                    <a:pt x="1081025" y="318275"/>
                  </a:cubicBezTo>
                  <a:lnTo>
                    <a:pt x="0" y="30790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pic>
        <p:nvPicPr>
          <p:cNvPr id="11" name="Imagen 10"/>
          <p:cNvPicPr>
            <a:picLocks noChangeAspect="1"/>
          </p:cNvPicPr>
          <p:nvPr userDrawn="1"/>
        </p:nvPicPr>
        <p:blipFill>
          <a:blip r:embed="rId7">
            <a:lum/>
          </a:blip>
          <a:stretch>
            <a:fillRect/>
          </a:stretch>
        </p:blipFill>
        <p:spPr>
          <a:xfrm>
            <a:off x="6665441" y="4905400"/>
            <a:ext cx="858887" cy="186630"/>
          </a:xfrm>
          <a:prstGeom prst="rect">
            <a:avLst/>
          </a:prstGeom>
        </p:spPr>
      </p:pic>
      <p:sp>
        <p:nvSpPr>
          <p:cNvPr id="12" name="Freeform 5"/>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
        <p:nvSpPr>
          <p:cNvPr id="13" name="Slide Number Placeholder 5">
            <a:extLst>
              <a:ext uri="{FF2B5EF4-FFF2-40B4-BE49-F238E27FC236}">
                <a16:creationId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spTree>
    <p:extLst>
      <p:ext uri="{BB962C8B-B14F-4D97-AF65-F5344CB8AC3E}">
        <p14:creationId xmlns:p14="http://schemas.microsoft.com/office/powerpoint/2010/main" val="111392030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7_1. Texto grande">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userDrawn="1">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10656"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s-ES" sz="2000" b="0" i="0" baseline="0" dirty="0">
              <a:latin typeface="Playfair Display" panose="00000500000000000000" pitchFamily="2" charset="0"/>
              <a:ea typeface="+mj-ea"/>
              <a:cs typeface="+mj-cs"/>
              <a:sym typeface="Playfair Display" panose="00000500000000000000" pitchFamily="2" charset="0"/>
            </a:endParaRPr>
          </a:p>
        </p:txBody>
      </p:sp>
      <p:sp>
        <p:nvSpPr>
          <p:cNvPr id="8" name="Title Placeholder 1">
            <a:extLst>
              <a:ext uri="{FF2B5EF4-FFF2-40B4-BE49-F238E27FC236}">
                <a16:creationId xmlns:a16="http://schemas.microsoft.com/office/drawing/2014/main" id="{7EA230A8-2396-C04E-BA7D-6A765043E110}"/>
              </a:ext>
            </a:extLst>
          </p:cNvPr>
          <p:cNvSpPr>
            <a:spLocks noGrp="1"/>
          </p:cNvSpPr>
          <p:nvPr>
            <p:ph type="title" hasCustomPrompt="1"/>
          </p:nvPr>
        </p:nvSpPr>
        <p:spPr>
          <a:xfrm>
            <a:off x="252000" y="486818"/>
            <a:ext cx="8639588" cy="689507"/>
          </a:xfrm>
          <a:prstGeom prst="rect">
            <a:avLst/>
          </a:prstGeom>
        </p:spPr>
        <p:txBody>
          <a:bodyPr vert="horz" lIns="0" tIns="0" rIns="0" bIns="0" rtlCol="0" anchor="t">
            <a:noAutofit/>
          </a:bodyPr>
          <a:lstStyle>
            <a:lvl1pPr>
              <a:defRPr sz="2000"/>
            </a:lvl1pPr>
          </a:lstStyle>
          <a:p>
            <a:r>
              <a:rPr lang="es-ES" dirty="0"/>
              <a:t>Haga clic para modificar el título de esta página, cuentas con dos líneas para títulos extensos</a:t>
            </a:r>
            <a:endParaRPr lang="en-US" dirty="0"/>
          </a:p>
        </p:txBody>
      </p:sp>
      <p:sp>
        <p:nvSpPr>
          <p:cNvPr id="9" name="12 Marcador de texto"/>
          <p:cNvSpPr>
            <a:spLocks noGrp="1"/>
          </p:cNvSpPr>
          <p:nvPr>
            <p:ph type="body" sz="quarter" idx="13"/>
          </p:nvPr>
        </p:nvSpPr>
        <p:spPr>
          <a:xfrm>
            <a:off x="252000" y="267750"/>
            <a:ext cx="8639588" cy="188640"/>
          </a:xfrm>
          <a:prstGeom prst="rect">
            <a:avLst/>
          </a:prstGeom>
        </p:spPr>
        <p:txBody>
          <a:bodyPr lIns="0" anchor="t" anchorCtr="0">
            <a:noAutofit/>
          </a:bodyPr>
          <a:lstStyle>
            <a:lvl1pPr marL="0" indent="0">
              <a:buNone/>
              <a:defRPr kumimoji="0" lang="es-ES" sz="800" b="0" i="0" u="none" strike="noStrike" kern="1200" cap="none" spc="0" normalizeH="0" baseline="0" dirty="0" smtClean="0">
                <a:ln>
                  <a:noFill/>
                </a:ln>
                <a:solidFill>
                  <a:srgbClr val="1A3B47"/>
                </a:solidFill>
                <a:effectLst/>
                <a:uLnTx/>
                <a:uFillTx/>
                <a:latin typeface="Soho Gothic Pro" panose="020B0503030504020204" pitchFamily="34" charset="0"/>
                <a:ea typeface="+mn-ea"/>
                <a:cs typeface="Soho Gothic Pro" panose="020B0503030504020204" pitchFamily="34" charset="0"/>
              </a:defRPr>
            </a:lvl1pPr>
            <a:lvl2pPr>
              <a:buNone/>
              <a:defRPr/>
            </a:lvl2pPr>
            <a:lvl3pPr>
              <a:buNone/>
              <a:defRPr/>
            </a:lvl3pPr>
            <a:lvl4pPr>
              <a:buNone/>
              <a:defRPr/>
            </a:lvl4pPr>
            <a:lvl5pPr>
              <a:buNone/>
              <a:defRPr/>
            </a:lvl5pPr>
          </a:lstStyle>
          <a:p>
            <a:pPr marL="0" marR="0" lvl="0" indent="0" algn="just" defTabSz="844083" rtl="0" eaLnBrk="1" fontAlgn="auto" latinLnBrk="0" hangingPunct="1">
              <a:lnSpc>
                <a:spcPct val="100000"/>
              </a:lnSpc>
              <a:spcBef>
                <a:spcPct val="20000"/>
              </a:spcBef>
              <a:spcAft>
                <a:spcPts val="0"/>
              </a:spcAft>
              <a:buClr>
                <a:srgbClr val="3D3935">
                  <a:lumMod val="75000"/>
                </a:srgbClr>
              </a:buClr>
              <a:buSzTx/>
              <a:buFont typeface="Arial" pitchFamily="34" charset="0"/>
              <a:buNone/>
              <a:tabLst/>
              <a:defRPr/>
            </a:pPr>
            <a:r>
              <a:rPr lang="es-ES" dirty="0"/>
              <a:t>Editar el estilo de texto del patrón</a:t>
            </a:r>
          </a:p>
        </p:txBody>
      </p:sp>
      <p:grpSp>
        <p:nvGrpSpPr>
          <p:cNvPr id="6" name="Grupo 5"/>
          <p:cNvGrpSpPr/>
          <p:nvPr userDrawn="1"/>
        </p:nvGrpSpPr>
        <p:grpSpPr>
          <a:xfrm>
            <a:off x="7746702" y="4681792"/>
            <a:ext cx="1403648" cy="481958"/>
            <a:chOff x="8064500" y="4790414"/>
            <a:chExt cx="1083150" cy="371911"/>
          </a:xfrm>
        </p:grpSpPr>
        <p:sp>
          <p:nvSpPr>
            <p:cNvPr id="7" name="Forma libre 6">
              <a:extLst>
                <a:ext uri="{FF2B5EF4-FFF2-40B4-BE49-F238E27FC236}">
                  <a16:creationId xmlns:a16="http://schemas.microsoft.com/office/drawing/2014/main" id="{C6C3A9BA-FA29-AF49-93DF-C962E39BE4D1}"/>
                </a:ext>
              </a:extLst>
            </p:cNvPr>
            <p:cNvSpPr/>
            <p:nvPr userDrawn="1"/>
          </p:nvSpPr>
          <p:spPr>
            <a:xfrm>
              <a:off x="8261825" y="4790414"/>
              <a:ext cx="885825" cy="349250"/>
            </a:xfrm>
            <a:custGeom>
              <a:avLst/>
              <a:gdLst>
                <a:gd name="connsiteX0" fmla="*/ 885825 w 885825"/>
                <a:gd name="connsiteY0" fmla="*/ 225425 h 349250"/>
                <a:gd name="connsiteX1" fmla="*/ 885825 w 885825"/>
                <a:gd name="connsiteY1" fmla="*/ 0 h 349250"/>
                <a:gd name="connsiteX2" fmla="*/ 0 w 885825"/>
                <a:gd name="connsiteY2" fmla="*/ 250825 h 349250"/>
                <a:gd name="connsiteX3" fmla="*/ 0 w 885825"/>
                <a:gd name="connsiteY3" fmla="*/ 349250 h 349250"/>
                <a:gd name="connsiteX4" fmla="*/ 885825 w 885825"/>
                <a:gd name="connsiteY4" fmla="*/ 225425 h 34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825" h="349250">
                  <a:moveTo>
                    <a:pt x="885825" y="225425"/>
                  </a:moveTo>
                  <a:lnTo>
                    <a:pt x="885825" y="0"/>
                  </a:lnTo>
                  <a:lnTo>
                    <a:pt x="0" y="250825"/>
                  </a:lnTo>
                  <a:lnTo>
                    <a:pt x="0" y="349250"/>
                  </a:lnTo>
                  <a:lnTo>
                    <a:pt x="885825" y="225425"/>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s-ES"/>
            </a:p>
          </p:txBody>
        </p:sp>
        <p:sp>
          <p:nvSpPr>
            <p:cNvPr id="10" name="Triángulo 10">
              <a:extLst>
                <a:ext uri="{FF2B5EF4-FFF2-40B4-BE49-F238E27FC236}">
                  <a16:creationId xmlns:a16="http://schemas.microsoft.com/office/drawing/2014/main" id="{400DAD3A-8917-4A46-A174-4210FBD17B57}"/>
                </a:ext>
              </a:extLst>
            </p:cNvPr>
            <p:cNvSpPr/>
            <p:nvPr userDrawn="1"/>
          </p:nvSpPr>
          <p:spPr>
            <a:xfrm>
              <a:off x="8064500" y="4844050"/>
              <a:ext cx="1083150" cy="318275"/>
            </a:xfrm>
            <a:custGeom>
              <a:avLst/>
              <a:gdLst>
                <a:gd name="connsiteX0" fmla="*/ 0 w 2282400"/>
                <a:gd name="connsiteY0" fmla="*/ 1101600 h 1101600"/>
                <a:gd name="connsiteX1" fmla="*/ 1141200 w 2282400"/>
                <a:gd name="connsiteY1" fmla="*/ 0 h 1101600"/>
                <a:gd name="connsiteX2" fmla="*/ 2282400 w 2282400"/>
                <a:gd name="connsiteY2" fmla="*/ 1101600 h 1101600"/>
                <a:gd name="connsiteX3" fmla="*/ 0 w 2282400"/>
                <a:gd name="connsiteY3" fmla="*/ 1101600 h 1101600"/>
                <a:gd name="connsiteX0" fmla="*/ 0 w 2300400"/>
                <a:gd name="connsiteY0" fmla="*/ 302400 h 302400"/>
                <a:gd name="connsiteX1" fmla="*/ 2300400 w 2300400"/>
                <a:gd name="connsiteY1" fmla="*/ 0 h 302400"/>
                <a:gd name="connsiteX2" fmla="*/ 2282400 w 2300400"/>
                <a:gd name="connsiteY2" fmla="*/ 302400 h 302400"/>
                <a:gd name="connsiteX3" fmla="*/ 0 w 2300400"/>
                <a:gd name="connsiteY3" fmla="*/ 302400 h 302400"/>
                <a:gd name="connsiteX0" fmla="*/ 0 w 1026000"/>
                <a:gd name="connsiteY0" fmla="*/ 295200 h 302400"/>
                <a:gd name="connsiteX1" fmla="*/ 1026000 w 1026000"/>
                <a:gd name="connsiteY1" fmla="*/ 0 h 302400"/>
                <a:gd name="connsiteX2" fmla="*/ 1008000 w 1026000"/>
                <a:gd name="connsiteY2" fmla="*/ 302400 h 302400"/>
                <a:gd name="connsiteX3" fmla="*/ 0 w 1026000"/>
                <a:gd name="connsiteY3" fmla="*/ 295200 h 302400"/>
                <a:gd name="connsiteX0" fmla="*/ 0 w 1083150"/>
                <a:gd name="connsiteY0" fmla="*/ 307900 h 315100"/>
                <a:gd name="connsiteX1" fmla="*/ 1083150 w 1083150"/>
                <a:gd name="connsiteY1" fmla="*/ 0 h 315100"/>
                <a:gd name="connsiteX2" fmla="*/ 1008000 w 1083150"/>
                <a:gd name="connsiteY2" fmla="*/ 315100 h 315100"/>
                <a:gd name="connsiteX3" fmla="*/ 0 w 1083150"/>
                <a:gd name="connsiteY3" fmla="*/ 307900 h 315100"/>
                <a:gd name="connsiteX0" fmla="*/ 0 w 1083150"/>
                <a:gd name="connsiteY0" fmla="*/ 307900 h 315100"/>
                <a:gd name="connsiteX1" fmla="*/ 1083150 w 1083150"/>
                <a:gd name="connsiteY1" fmla="*/ 0 h 315100"/>
                <a:gd name="connsiteX2" fmla="*/ 1074675 w 1083150"/>
                <a:gd name="connsiteY2" fmla="*/ 315100 h 315100"/>
                <a:gd name="connsiteX3" fmla="*/ 0 w 1083150"/>
                <a:gd name="connsiteY3" fmla="*/ 307900 h 315100"/>
                <a:gd name="connsiteX0" fmla="*/ 0 w 1083150"/>
                <a:gd name="connsiteY0" fmla="*/ 307900 h 318275"/>
                <a:gd name="connsiteX1" fmla="*/ 1083150 w 1083150"/>
                <a:gd name="connsiteY1" fmla="*/ 0 h 318275"/>
                <a:gd name="connsiteX2" fmla="*/ 1081025 w 1083150"/>
                <a:gd name="connsiteY2" fmla="*/ 318275 h 318275"/>
                <a:gd name="connsiteX3" fmla="*/ 0 w 1083150"/>
                <a:gd name="connsiteY3" fmla="*/ 307900 h 318275"/>
              </a:gdLst>
              <a:ahLst/>
              <a:cxnLst>
                <a:cxn ang="0">
                  <a:pos x="connsiteX0" y="connsiteY0"/>
                </a:cxn>
                <a:cxn ang="0">
                  <a:pos x="connsiteX1" y="connsiteY1"/>
                </a:cxn>
                <a:cxn ang="0">
                  <a:pos x="connsiteX2" y="connsiteY2"/>
                </a:cxn>
                <a:cxn ang="0">
                  <a:pos x="connsiteX3" y="connsiteY3"/>
                </a:cxn>
              </a:cxnLst>
              <a:rect l="l" t="t" r="r" b="b"/>
              <a:pathLst>
                <a:path w="1083150" h="318275">
                  <a:moveTo>
                    <a:pt x="0" y="307900"/>
                  </a:moveTo>
                  <a:lnTo>
                    <a:pt x="1083150" y="0"/>
                  </a:lnTo>
                  <a:cubicBezTo>
                    <a:pt x="1082442" y="106092"/>
                    <a:pt x="1081733" y="212183"/>
                    <a:pt x="1081025" y="318275"/>
                  </a:cubicBezTo>
                  <a:lnTo>
                    <a:pt x="0" y="30790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3" name="Slide Number Placeholder 5">
            <a:extLst>
              <a:ext uri="{FF2B5EF4-FFF2-40B4-BE49-F238E27FC236}">
                <a16:creationId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spTree>
    <p:extLst>
      <p:ext uri="{BB962C8B-B14F-4D97-AF65-F5344CB8AC3E}">
        <p14:creationId xmlns:p14="http://schemas.microsoft.com/office/powerpoint/2010/main" val="35777861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Indic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7EA230A8-2396-C04E-BA7D-6A765043E110}"/>
              </a:ext>
            </a:extLst>
          </p:cNvPr>
          <p:cNvSpPr>
            <a:spLocks noGrp="1"/>
          </p:cNvSpPr>
          <p:nvPr>
            <p:ph type="title" hasCustomPrompt="1"/>
          </p:nvPr>
        </p:nvSpPr>
        <p:spPr>
          <a:xfrm>
            <a:off x="303626" y="1833191"/>
            <a:ext cx="1331500" cy="2683246"/>
          </a:xfrm>
          <a:prstGeom prst="rect">
            <a:avLst/>
          </a:prstGeom>
        </p:spPr>
        <p:txBody>
          <a:bodyPr vert="horz" lIns="0" tIns="0" rIns="0" bIns="0" rtlCol="0" anchor="t">
            <a:noAutofit/>
          </a:bodyPr>
          <a:lstStyle>
            <a:lvl1pPr>
              <a:lnSpc>
                <a:spcPct val="100000"/>
              </a:lnSpc>
              <a:spcBef>
                <a:spcPts val="600"/>
              </a:spcBef>
              <a:defRPr sz="1400" b="0" i="0">
                <a:solidFill>
                  <a:schemeClr val="tx1"/>
                </a:solidFill>
                <a:latin typeface="Soho Gothic Pro Light" panose="020B0303030504020204" pitchFamily="34" charset="77"/>
              </a:defRPr>
            </a:lvl1pPr>
          </a:lstStyle>
          <a:p>
            <a:r>
              <a:rPr lang="es-ES" dirty="0"/>
              <a:t>Capítulo 1</a:t>
            </a:r>
            <a:endParaRPr lang="en-US" dirty="0"/>
          </a:p>
        </p:txBody>
      </p:sp>
      <p:sp>
        <p:nvSpPr>
          <p:cNvPr id="17" name="Marcador de contenido 10">
            <a:extLst>
              <a:ext uri="{FF2B5EF4-FFF2-40B4-BE49-F238E27FC236}">
                <a16:creationId xmlns:a16="http://schemas.microsoft.com/office/drawing/2014/main" id="{989319FE-DC35-E14F-A834-B4EB71C6AF02}"/>
              </a:ext>
            </a:extLst>
          </p:cNvPr>
          <p:cNvSpPr>
            <a:spLocks noGrp="1"/>
          </p:cNvSpPr>
          <p:nvPr>
            <p:ph sz="quarter" idx="10" hasCustomPrompt="1"/>
          </p:nvPr>
        </p:nvSpPr>
        <p:spPr>
          <a:xfrm>
            <a:off x="1727752" y="1833190"/>
            <a:ext cx="1351998" cy="2683247"/>
          </a:xfrm>
          <a:prstGeom prst="rect">
            <a:avLst/>
          </a:prstGeom>
        </p:spPr>
        <p:txBody>
          <a:bodyPr lIns="0" tIns="0" rIns="0" bIns="0"/>
          <a:lstStyle>
            <a:lvl1pPr marL="0" indent="0">
              <a:lnSpc>
                <a:spcPct val="100000"/>
              </a:lnSpc>
              <a:spcBef>
                <a:spcPts val="600"/>
              </a:spcBef>
              <a:buNone/>
              <a:defRPr sz="1400">
                <a:solidFill>
                  <a:schemeClr val="tx1"/>
                </a:solidFill>
              </a:defRPr>
            </a:lvl1pPr>
          </a:lstStyle>
          <a:p>
            <a:r>
              <a:rPr lang="es-ES" dirty="0"/>
              <a:t>Nº</a:t>
            </a:r>
          </a:p>
        </p:txBody>
      </p:sp>
    </p:spTree>
    <p:extLst>
      <p:ext uri="{BB962C8B-B14F-4D97-AF65-F5344CB8AC3E}">
        <p14:creationId xmlns:p14="http://schemas.microsoft.com/office/powerpoint/2010/main" val="89380180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_1. Texto grande">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userDrawn="1">
            <p:custDataLst>
              <p:tags r:id="rId2"/>
            </p:custDataLst>
            <p:extLst>
              <p:ext uri="{D42A27DB-BD31-4B8C-83A1-F6EECF244321}">
                <p14:modId xmlns:p14="http://schemas.microsoft.com/office/powerpoint/2010/main" val="372937513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8422" name="Diapositiva de think-cell" r:id="rId5" imgW="270" imgH="270" progId="TCLayout.ActiveDocument.1">
                  <p:embed/>
                </p:oleObj>
              </mc:Choice>
              <mc:Fallback>
                <p:oleObj name="Diapositiva de think-cell" r:id="rId5" imgW="270" imgH="270"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s-ES" sz="2000" b="0" i="0" baseline="0" dirty="0">
              <a:latin typeface="Playfair Display" panose="00000500000000000000" pitchFamily="2" charset="0"/>
              <a:ea typeface="+mj-ea"/>
              <a:cs typeface="+mj-cs"/>
              <a:sym typeface="Playfair Display" panose="00000500000000000000" pitchFamily="2" charset="0"/>
            </a:endParaRPr>
          </a:p>
        </p:txBody>
      </p:sp>
      <p:sp>
        <p:nvSpPr>
          <p:cNvPr id="8" name="Title Placeholder 1">
            <a:extLst>
              <a:ext uri="{FF2B5EF4-FFF2-40B4-BE49-F238E27FC236}">
                <a16:creationId xmlns:a16="http://schemas.microsoft.com/office/drawing/2014/main" id="{7EA230A8-2396-C04E-BA7D-6A765043E110}"/>
              </a:ext>
            </a:extLst>
          </p:cNvPr>
          <p:cNvSpPr>
            <a:spLocks noGrp="1"/>
          </p:cNvSpPr>
          <p:nvPr>
            <p:ph type="title" hasCustomPrompt="1"/>
          </p:nvPr>
        </p:nvSpPr>
        <p:spPr>
          <a:xfrm>
            <a:off x="252000" y="486818"/>
            <a:ext cx="8639588" cy="689507"/>
          </a:xfrm>
          <a:prstGeom prst="rect">
            <a:avLst/>
          </a:prstGeom>
        </p:spPr>
        <p:txBody>
          <a:bodyPr vert="horz" lIns="0" tIns="0" rIns="0" bIns="0" rtlCol="0" anchor="t">
            <a:noAutofit/>
          </a:bodyPr>
          <a:lstStyle>
            <a:lvl1pPr>
              <a:defRPr sz="2000"/>
            </a:lvl1pPr>
          </a:lstStyle>
          <a:p>
            <a:r>
              <a:rPr lang="es-ES" dirty="0"/>
              <a:t>Haga clic para modificar el título de esta página, cuentas con dos líneas para títulos extensos</a:t>
            </a:r>
            <a:endParaRPr lang="en-US" dirty="0"/>
          </a:p>
        </p:txBody>
      </p:sp>
      <p:sp>
        <p:nvSpPr>
          <p:cNvPr id="9" name="12 Marcador de texto"/>
          <p:cNvSpPr>
            <a:spLocks noGrp="1"/>
          </p:cNvSpPr>
          <p:nvPr>
            <p:ph type="body" sz="quarter" idx="13"/>
          </p:nvPr>
        </p:nvSpPr>
        <p:spPr>
          <a:xfrm>
            <a:off x="252000" y="267750"/>
            <a:ext cx="8639588" cy="188640"/>
          </a:xfrm>
          <a:prstGeom prst="rect">
            <a:avLst/>
          </a:prstGeom>
        </p:spPr>
        <p:txBody>
          <a:bodyPr lIns="0" anchor="t" anchorCtr="0">
            <a:noAutofit/>
          </a:bodyPr>
          <a:lstStyle>
            <a:lvl1pPr marL="0" indent="0">
              <a:buNone/>
              <a:defRPr kumimoji="0" lang="es-ES" sz="800" b="0" i="0" u="none" strike="noStrike" kern="1200" cap="none" spc="0" normalizeH="0" baseline="0" dirty="0" smtClean="0">
                <a:ln>
                  <a:noFill/>
                </a:ln>
                <a:solidFill>
                  <a:srgbClr val="1A3B47"/>
                </a:solidFill>
                <a:effectLst/>
                <a:uLnTx/>
                <a:uFillTx/>
                <a:latin typeface="Soho Gothic Pro" panose="020B0503030504020204" pitchFamily="34" charset="0"/>
                <a:ea typeface="+mn-ea"/>
                <a:cs typeface="Soho Gothic Pro" panose="020B0503030504020204" pitchFamily="34" charset="0"/>
              </a:defRPr>
            </a:lvl1pPr>
            <a:lvl2pPr>
              <a:buNone/>
              <a:defRPr/>
            </a:lvl2pPr>
            <a:lvl3pPr>
              <a:buNone/>
              <a:defRPr/>
            </a:lvl3pPr>
            <a:lvl4pPr>
              <a:buNone/>
              <a:defRPr/>
            </a:lvl4pPr>
            <a:lvl5pPr>
              <a:buNone/>
              <a:defRPr/>
            </a:lvl5pPr>
          </a:lstStyle>
          <a:p>
            <a:pPr marL="0" marR="0" lvl="0" indent="0" algn="just" defTabSz="844083" rtl="0" eaLnBrk="1" fontAlgn="auto" latinLnBrk="0" hangingPunct="1">
              <a:lnSpc>
                <a:spcPct val="100000"/>
              </a:lnSpc>
              <a:spcBef>
                <a:spcPct val="20000"/>
              </a:spcBef>
              <a:spcAft>
                <a:spcPts val="0"/>
              </a:spcAft>
              <a:buClr>
                <a:srgbClr val="3D3935">
                  <a:lumMod val="75000"/>
                </a:srgbClr>
              </a:buClr>
              <a:buSzTx/>
              <a:buFont typeface="Arial" pitchFamily="34" charset="0"/>
              <a:buNone/>
              <a:tabLst/>
              <a:defRPr/>
            </a:pPr>
            <a:r>
              <a:rPr lang="es-ES" dirty="0"/>
              <a:t>Editar el estilo de texto del patrón</a:t>
            </a:r>
          </a:p>
        </p:txBody>
      </p:sp>
      <p:grpSp>
        <p:nvGrpSpPr>
          <p:cNvPr id="6" name="Grupo 5"/>
          <p:cNvGrpSpPr/>
          <p:nvPr userDrawn="1"/>
        </p:nvGrpSpPr>
        <p:grpSpPr>
          <a:xfrm>
            <a:off x="7746702" y="4681792"/>
            <a:ext cx="1403648" cy="481958"/>
            <a:chOff x="8064500" y="4790414"/>
            <a:chExt cx="1083150" cy="371911"/>
          </a:xfrm>
        </p:grpSpPr>
        <p:sp>
          <p:nvSpPr>
            <p:cNvPr id="7" name="Forma libre 6">
              <a:extLst>
                <a:ext uri="{FF2B5EF4-FFF2-40B4-BE49-F238E27FC236}">
                  <a16:creationId xmlns:a16="http://schemas.microsoft.com/office/drawing/2014/main" id="{C6C3A9BA-FA29-AF49-93DF-C962E39BE4D1}"/>
                </a:ext>
              </a:extLst>
            </p:cNvPr>
            <p:cNvSpPr/>
            <p:nvPr userDrawn="1"/>
          </p:nvSpPr>
          <p:spPr>
            <a:xfrm>
              <a:off x="8261825" y="4790414"/>
              <a:ext cx="885825" cy="349250"/>
            </a:xfrm>
            <a:custGeom>
              <a:avLst/>
              <a:gdLst>
                <a:gd name="connsiteX0" fmla="*/ 885825 w 885825"/>
                <a:gd name="connsiteY0" fmla="*/ 225425 h 349250"/>
                <a:gd name="connsiteX1" fmla="*/ 885825 w 885825"/>
                <a:gd name="connsiteY1" fmla="*/ 0 h 349250"/>
                <a:gd name="connsiteX2" fmla="*/ 0 w 885825"/>
                <a:gd name="connsiteY2" fmla="*/ 250825 h 349250"/>
                <a:gd name="connsiteX3" fmla="*/ 0 w 885825"/>
                <a:gd name="connsiteY3" fmla="*/ 349250 h 349250"/>
                <a:gd name="connsiteX4" fmla="*/ 885825 w 885825"/>
                <a:gd name="connsiteY4" fmla="*/ 225425 h 34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825" h="349250">
                  <a:moveTo>
                    <a:pt x="885825" y="225425"/>
                  </a:moveTo>
                  <a:lnTo>
                    <a:pt x="885825" y="0"/>
                  </a:lnTo>
                  <a:lnTo>
                    <a:pt x="0" y="250825"/>
                  </a:lnTo>
                  <a:lnTo>
                    <a:pt x="0" y="349250"/>
                  </a:lnTo>
                  <a:lnTo>
                    <a:pt x="885825" y="225425"/>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s-ES"/>
            </a:p>
          </p:txBody>
        </p:sp>
        <p:sp>
          <p:nvSpPr>
            <p:cNvPr id="10" name="Triángulo 10">
              <a:extLst>
                <a:ext uri="{FF2B5EF4-FFF2-40B4-BE49-F238E27FC236}">
                  <a16:creationId xmlns:a16="http://schemas.microsoft.com/office/drawing/2014/main" id="{400DAD3A-8917-4A46-A174-4210FBD17B57}"/>
                </a:ext>
              </a:extLst>
            </p:cNvPr>
            <p:cNvSpPr/>
            <p:nvPr userDrawn="1"/>
          </p:nvSpPr>
          <p:spPr>
            <a:xfrm>
              <a:off x="8064500" y="4844050"/>
              <a:ext cx="1083150" cy="318275"/>
            </a:xfrm>
            <a:custGeom>
              <a:avLst/>
              <a:gdLst>
                <a:gd name="connsiteX0" fmla="*/ 0 w 2282400"/>
                <a:gd name="connsiteY0" fmla="*/ 1101600 h 1101600"/>
                <a:gd name="connsiteX1" fmla="*/ 1141200 w 2282400"/>
                <a:gd name="connsiteY1" fmla="*/ 0 h 1101600"/>
                <a:gd name="connsiteX2" fmla="*/ 2282400 w 2282400"/>
                <a:gd name="connsiteY2" fmla="*/ 1101600 h 1101600"/>
                <a:gd name="connsiteX3" fmla="*/ 0 w 2282400"/>
                <a:gd name="connsiteY3" fmla="*/ 1101600 h 1101600"/>
                <a:gd name="connsiteX0" fmla="*/ 0 w 2300400"/>
                <a:gd name="connsiteY0" fmla="*/ 302400 h 302400"/>
                <a:gd name="connsiteX1" fmla="*/ 2300400 w 2300400"/>
                <a:gd name="connsiteY1" fmla="*/ 0 h 302400"/>
                <a:gd name="connsiteX2" fmla="*/ 2282400 w 2300400"/>
                <a:gd name="connsiteY2" fmla="*/ 302400 h 302400"/>
                <a:gd name="connsiteX3" fmla="*/ 0 w 2300400"/>
                <a:gd name="connsiteY3" fmla="*/ 302400 h 302400"/>
                <a:gd name="connsiteX0" fmla="*/ 0 w 1026000"/>
                <a:gd name="connsiteY0" fmla="*/ 295200 h 302400"/>
                <a:gd name="connsiteX1" fmla="*/ 1026000 w 1026000"/>
                <a:gd name="connsiteY1" fmla="*/ 0 h 302400"/>
                <a:gd name="connsiteX2" fmla="*/ 1008000 w 1026000"/>
                <a:gd name="connsiteY2" fmla="*/ 302400 h 302400"/>
                <a:gd name="connsiteX3" fmla="*/ 0 w 1026000"/>
                <a:gd name="connsiteY3" fmla="*/ 295200 h 302400"/>
                <a:gd name="connsiteX0" fmla="*/ 0 w 1083150"/>
                <a:gd name="connsiteY0" fmla="*/ 307900 h 315100"/>
                <a:gd name="connsiteX1" fmla="*/ 1083150 w 1083150"/>
                <a:gd name="connsiteY1" fmla="*/ 0 h 315100"/>
                <a:gd name="connsiteX2" fmla="*/ 1008000 w 1083150"/>
                <a:gd name="connsiteY2" fmla="*/ 315100 h 315100"/>
                <a:gd name="connsiteX3" fmla="*/ 0 w 1083150"/>
                <a:gd name="connsiteY3" fmla="*/ 307900 h 315100"/>
                <a:gd name="connsiteX0" fmla="*/ 0 w 1083150"/>
                <a:gd name="connsiteY0" fmla="*/ 307900 h 315100"/>
                <a:gd name="connsiteX1" fmla="*/ 1083150 w 1083150"/>
                <a:gd name="connsiteY1" fmla="*/ 0 h 315100"/>
                <a:gd name="connsiteX2" fmla="*/ 1074675 w 1083150"/>
                <a:gd name="connsiteY2" fmla="*/ 315100 h 315100"/>
                <a:gd name="connsiteX3" fmla="*/ 0 w 1083150"/>
                <a:gd name="connsiteY3" fmla="*/ 307900 h 315100"/>
                <a:gd name="connsiteX0" fmla="*/ 0 w 1083150"/>
                <a:gd name="connsiteY0" fmla="*/ 307900 h 318275"/>
                <a:gd name="connsiteX1" fmla="*/ 1083150 w 1083150"/>
                <a:gd name="connsiteY1" fmla="*/ 0 h 318275"/>
                <a:gd name="connsiteX2" fmla="*/ 1081025 w 1083150"/>
                <a:gd name="connsiteY2" fmla="*/ 318275 h 318275"/>
                <a:gd name="connsiteX3" fmla="*/ 0 w 1083150"/>
                <a:gd name="connsiteY3" fmla="*/ 307900 h 318275"/>
              </a:gdLst>
              <a:ahLst/>
              <a:cxnLst>
                <a:cxn ang="0">
                  <a:pos x="connsiteX0" y="connsiteY0"/>
                </a:cxn>
                <a:cxn ang="0">
                  <a:pos x="connsiteX1" y="connsiteY1"/>
                </a:cxn>
                <a:cxn ang="0">
                  <a:pos x="connsiteX2" y="connsiteY2"/>
                </a:cxn>
                <a:cxn ang="0">
                  <a:pos x="connsiteX3" y="connsiteY3"/>
                </a:cxn>
              </a:cxnLst>
              <a:rect l="l" t="t" r="r" b="b"/>
              <a:pathLst>
                <a:path w="1083150" h="318275">
                  <a:moveTo>
                    <a:pt x="0" y="307900"/>
                  </a:moveTo>
                  <a:lnTo>
                    <a:pt x="1083150" y="0"/>
                  </a:lnTo>
                  <a:cubicBezTo>
                    <a:pt x="1082442" y="106092"/>
                    <a:pt x="1081733" y="212183"/>
                    <a:pt x="1081025" y="318275"/>
                  </a:cubicBezTo>
                  <a:lnTo>
                    <a:pt x="0" y="30790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pic>
        <p:nvPicPr>
          <p:cNvPr id="11" name="Imagen 10"/>
          <p:cNvPicPr>
            <a:picLocks noChangeAspect="1"/>
          </p:cNvPicPr>
          <p:nvPr userDrawn="1"/>
        </p:nvPicPr>
        <p:blipFill>
          <a:blip r:embed="rId7">
            <a:lum/>
          </a:blip>
          <a:stretch>
            <a:fillRect/>
          </a:stretch>
        </p:blipFill>
        <p:spPr>
          <a:xfrm>
            <a:off x="6665441" y="4905400"/>
            <a:ext cx="858887" cy="186630"/>
          </a:xfrm>
          <a:prstGeom prst="rect">
            <a:avLst/>
          </a:prstGeom>
        </p:spPr>
      </p:pic>
      <p:sp>
        <p:nvSpPr>
          <p:cNvPr id="12" name="Freeform 5"/>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
        <p:nvSpPr>
          <p:cNvPr id="13" name="Slide Number Placeholder 5">
            <a:extLst>
              <a:ext uri="{FF2B5EF4-FFF2-40B4-BE49-F238E27FC236}">
                <a16:creationId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spTree>
    <p:extLst>
      <p:ext uri="{BB962C8B-B14F-4D97-AF65-F5344CB8AC3E}">
        <p14:creationId xmlns:p14="http://schemas.microsoft.com/office/powerpoint/2010/main" val="131411187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8_1. Texto grande">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userDrawn="1">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11680"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s-ES" sz="2000" b="0" i="0" baseline="0" dirty="0">
              <a:latin typeface="Playfair Display" panose="00000500000000000000" pitchFamily="2" charset="0"/>
              <a:ea typeface="+mj-ea"/>
              <a:cs typeface="+mj-cs"/>
              <a:sym typeface="Playfair Display" panose="00000500000000000000" pitchFamily="2" charset="0"/>
            </a:endParaRPr>
          </a:p>
        </p:txBody>
      </p:sp>
      <p:sp>
        <p:nvSpPr>
          <p:cNvPr id="8" name="Title Placeholder 1">
            <a:extLst>
              <a:ext uri="{FF2B5EF4-FFF2-40B4-BE49-F238E27FC236}">
                <a16:creationId xmlns:a16="http://schemas.microsoft.com/office/drawing/2014/main" id="{7EA230A8-2396-C04E-BA7D-6A765043E110}"/>
              </a:ext>
            </a:extLst>
          </p:cNvPr>
          <p:cNvSpPr>
            <a:spLocks noGrp="1"/>
          </p:cNvSpPr>
          <p:nvPr>
            <p:ph type="title" hasCustomPrompt="1"/>
          </p:nvPr>
        </p:nvSpPr>
        <p:spPr>
          <a:xfrm>
            <a:off x="252000" y="486818"/>
            <a:ext cx="8639588" cy="689507"/>
          </a:xfrm>
          <a:prstGeom prst="rect">
            <a:avLst/>
          </a:prstGeom>
        </p:spPr>
        <p:txBody>
          <a:bodyPr vert="horz" lIns="0" tIns="0" rIns="0" bIns="0" rtlCol="0" anchor="t">
            <a:noAutofit/>
          </a:bodyPr>
          <a:lstStyle>
            <a:lvl1pPr>
              <a:defRPr sz="2000"/>
            </a:lvl1pPr>
          </a:lstStyle>
          <a:p>
            <a:r>
              <a:rPr lang="es-ES" dirty="0"/>
              <a:t>Haga clic para modificar el título de esta página, cuentas con dos líneas para títulos extensos</a:t>
            </a:r>
            <a:endParaRPr lang="en-US" dirty="0"/>
          </a:p>
        </p:txBody>
      </p:sp>
      <p:sp>
        <p:nvSpPr>
          <p:cNvPr id="9" name="12 Marcador de texto"/>
          <p:cNvSpPr>
            <a:spLocks noGrp="1"/>
          </p:cNvSpPr>
          <p:nvPr>
            <p:ph type="body" sz="quarter" idx="13"/>
          </p:nvPr>
        </p:nvSpPr>
        <p:spPr>
          <a:xfrm>
            <a:off x="252000" y="267750"/>
            <a:ext cx="8639588" cy="188640"/>
          </a:xfrm>
          <a:prstGeom prst="rect">
            <a:avLst/>
          </a:prstGeom>
        </p:spPr>
        <p:txBody>
          <a:bodyPr lIns="0" anchor="t" anchorCtr="0">
            <a:noAutofit/>
          </a:bodyPr>
          <a:lstStyle>
            <a:lvl1pPr marL="0" indent="0">
              <a:buNone/>
              <a:defRPr kumimoji="0" lang="es-ES" sz="800" b="0" i="0" u="none" strike="noStrike" kern="1200" cap="none" spc="0" normalizeH="0" baseline="0" dirty="0" smtClean="0">
                <a:ln>
                  <a:noFill/>
                </a:ln>
                <a:solidFill>
                  <a:srgbClr val="1A3B47"/>
                </a:solidFill>
                <a:effectLst/>
                <a:uLnTx/>
                <a:uFillTx/>
                <a:latin typeface="Soho Gothic Pro" panose="020B0503030504020204" pitchFamily="34" charset="0"/>
                <a:ea typeface="+mn-ea"/>
                <a:cs typeface="Soho Gothic Pro" panose="020B0503030504020204" pitchFamily="34" charset="0"/>
              </a:defRPr>
            </a:lvl1pPr>
            <a:lvl2pPr>
              <a:buNone/>
              <a:defRPr/>
            </a:lvl2pPr>
            <a:lvl3pPr>
              <a:buNone/>
              <a:defRPr/>
            </a:lvl3pPr>
            <a:lvl4pPr>
              <a:buNone/>
              <a:defRPr/>
            </a:lvl4pPr>
            <a:lvl5pPr>
              <a:buNone/>
              <a:defRPr/>
            </a:lvl5pPr>
          </a:lstStyle>
          <a:p>
            <a:pPr marL="0" marR="0" lvl="0" indent="0" algn="just" defTabSz="844083" rtl="0" eaLnBrk="1" fontAlgn="auto" latinLnBrk="0" hangingPunct="1">
              <a:lnSpc>
                <a:spcPct val="100000"/>
              </a:lnSpc>
              <a:spcBef>
                <a:spcPct val="20000"/>
              </a:spcBef>
              <a:spcAft>
                <a:spcPts val="0"/>
              </a:spcAft>
              <a:buClr>
                <a:srgbClr val="3D3935">
                  <a:lumMod val="75000"/>
                </a:srgbClr>
              </a:buClr>
              <a:buSzTx/>
              <a:buFont typeface="Arial" pitchFamily="34" charset="0"/>
              <a:buNone/>
              <a:tabLst/>
              <a:defRPr/>
            </a:pPr>
            <a:r>
              <a:rPr lang="es-ES" dirty="0"/>
              <a:t>Editar el estilo de texto del patrón</a:t>
            </a:r>
          </a:p>
        </p:txBody>
      </p:sp>
      <p:grpSp>
        <p:nvGrpSpPr>
          <p:cNvPr id="6" name="Grupo 5"/>
          <p:cNvGrpSpPr/>
          <p:nvPr userDrawn="1"/>
        </p:nvGrpSpPr>
        <p:grpSpPr>
          <a:xfrm>
            <a:off x="7746702" y="4681792"/>
            <a:ext cx="1403648" cy="481958"/>
            <a:chOff x="8064500" y="4790414"/>
            <a:chExt cx="1083150" cy="371911"/>
          </a:xfrm>
        </p:grpSpPr>
        <p:sp>
          <p:nvSpPr>
            <p:cNvPr id="7" name="Forma libre 6">
              <a:extLst>
                <a:ext uri="{FF2B5EF4-FFF2-40B4-BE49-F238E27FC236}">
                  <a16:creationId xmlns:a16="http://schemas.microsoft.com/office/drawing/2014/main" id="{C6C3A9BA-FA29-AF49-93DF-C962E39BE4D1}"/>
                </a:ext>
              </a:extLst>
            </p:cNvPr>
            <p:cNvSpPr/>
            <p:nvPr userDrawn="1"/>
          </p:nvSpPr>
          <p:spPr>
            <a:xfrm>
              <a:off x="8261825" y="4790414"/>
              <a:ext cx="885825" cy="349250"/>
            </a:xfrm>
            <a:custGeom>
              <a:avLst/>
              <a:gdLst>
                <a:gd name="connsiteX0" fmla="*/ 885825 w 885825"/>
                <a:gd name="connsiteY0" fmla="*/ 225425 h 349250"/>
                <a:gd name="connsiteX1" fmla="*/ 885825 w 885825"/>
                <a:gd name="connsiteY1" fmla="*/ 0 h 349250"/>
                <a:gd name="connsiteX2" fmla="*/ 0 w 885825"/>
                <a:gd name="connsiteY2" fmla="*/ 250825 h 349250"/>
                <a:gd name="connsiteX3" fmla="*/ 0 w 885825"/>
                <a:gd name="connsiteY3" fmla="*/ 349250 h 349250"/>
                <a:gd name="connsiteX4" fmla="*/ 885825 w 885825"/>
                <a:gd name="connsiteY4" fmla="*/ 225425 h 34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825" h="349250">
                  <a:moveTo>
                    <a:pt x="885825" y="225425"/>
                  </a:moveTo>
                  <a:lnTo>
                    <a:pt x="885825" y="0"/>
                  </a:lnTo>
                  <a:lnTo>
                    <a:pt x="0" y="250825"/>
                  </a:lnTo>
                  <a:lnTo>
                    <a:pt x="0" y="349250"/>
                  </a:lnTo>
                  <a:lnTo>
                    <a:pt x="885825" y="225425"/>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s-ES"/>
            </a:p>
          </p:txBody>
        </p:sp>
        <p:sp>
          <p:nvSpPr>
            <p:cNvPr id="10" name="Triángulo 10">
              <a:extLst>
                <a:ext uri="{FF2B5EF4-FFF2-40B4-BE49-F238E27FC236}">
                  <a16:creationId xmlns:a16="http://schemas.microsoft.com/office/drawing/2014/main" id="{400DAD3A-8917-4A46-A174-4210FBD17B57}"/>
                </a:ext>
              </a:extLst>
            </p:cNvPr>
            <p:cNvSpPr/>
            <p:nvPr userDrawn="1"/>
          </p:nvSpPr>
          <p:spPr>
            <a:xfrm>
              <a:off x="8064500" y="4844050"/>
              <a:ext cx="1083150" cy="318275"/>
            </a:xfrm>
            <a:custGeom>
              <a:avLst/>
              <a:gdLst>
                <a:gd name="connsiteX0" fmla="*/ 0 w 2282400"/>
                <a:gd name="connsiteY0" fmla="*/ 1101600 h 1101600"/>
                <a:gd name="connsiteX1" fmla="*/ 1141200 w 2282400"/>
                <a:gd name="connsiteY1" fmla="*/ 0 h 1101600"/>
                <a:gd name="connsiteX2" fmla="*/ 2282400 w 2282400"/>
                <a:gd name="connsiteY2" fmla="*/ 1101600 h 1101600"/>
                <a:gd name="connsiteX3" fmla="*/ 0 w 2282400"/>
                <a:gd name="connsiteY3" fmla="*/ 1101600 h 1101600"/>
                <a:gd name="connsiteX0" fmla="*/ 0 w 2300400"/>
                <a:gd name="connsiteY0" fmla="*/ 302400 h 302400"/>
                <a:gd name="connsiteX1" fmla="*/ 2300400 w 2300400"/>
                <a:gd name="connsiteY1" fmla="*/ 0 h 302400"/>
                <a:gd name="connsiteX2" fmla="*/ 2282400 w 2300400"/>
                <a:gd name="connsiteY2" fmla="*/ 302400 h 302400"/>
                <a:gd name="connsiteX3" fmla="*/ 0 w 2300400"/>
                <a:gd name="connsiteY3" fmla="*/ 302400 h 302400"/>
                <a:gd name="connsiteX0" fmla="*/ 0 w 1026000"/>
                <a:gd name="connsiteY0" fmla="*/ 295200 h 302400"/>
                <a:gd name="connsiteX1" fmla="*/ 1026000 w 1026000"/>
                <a:gd name="connsiteY1" fmla="*/ 0 h 302400"/>
                <a:gd name="connsiteX2" fmla="*/ 1008000 w 1026000"/>
                <a:gd name="connsiteY2" fmla="*/ 302400 h 302400"/>
                <a:gd name="connsiteX3" fmla="*/ 0 w 1026000"/>
                <a:gd name="connsiteY3" fmla="*/ 295200 h 302400"/>
                <a:gd name="connsiteX0" fmla="*/ 0 w 1083150"/>
                <a:gd name="connsiteY0" fmla="*/ 307900 h 315100"/>
                <a:gd name="connsiteX1" fmla="*/ 1083150 w 1083150"/>
                <a:gd name="connsiteY1" fmla="*/ 0 h 315100"/>
                <a:gd name="connsiteX2" fmla="*/ 1008000 w 1083150"/>
                <a:gd name="connsiteY2" fmla="*/ 315100 h 315100"/>
                <a:gd name="connsiteX3" fmla="*/ 0 w 1083150"/>
                <a:gd name="connsiteY3" fmla="*/ 307900 h 315100"/>
                <a:gd name="connsiteX0" fmla="*/ 0 w 1083150"/>
                <a:gd name="connsiteY0" fmla="*/ 307900 h 315100"/>
                <a:gd name="connsiteX1" fmla="*/ 1083150 w 1083150"/>
                <a:gd name="connsiteY1" fmla="*/ 0 h 315100"/>
                <a:gd name="connsiteX2" fmla="*/ 1074675 w 1083150"/>
                <a:gd name="connsiteY2" fmla="*/ 315100 h 315100"/>
                <a:gd name="connsiteX3" fmla="*/ 0 w 1083150"/>
                <a:gd name="connsiteY3" fmla="*/ 307900 h 315100"/>
                <a:gd name="connsiteX0" fmla="*/ 0 w 1083150"/>
                <a:gd name="connsiteY0" fmla="*/ 307900 h 318275"/>
                <a:gd name="connsiteX1" fmla="*/ 1083150 w 1083150"/>
                <a:gd name="connsiteY1" fmla="*/ 0 h 318275"/>
                <a:gd name="connsiteX2" fmla="*/ 1081025 w 1083150"/>
                <a:gd name="connsiteY2" fmla="*/ 318275 h 318275"/>
                <a:gd name="connsiteX3" fmla="*/ 0 w 1083150"/>
                <a:gd name="connsiteY3" fmla="*/ 307900 h 318275"/>
              </a:gdLst>
              <a:ahLst/>
              <a:cxnLst>
                <a:cxn ang="0">
                  <a:pos x="connsiteX0" y="connsiteY0"/>
                </a:cxn>
                <a:cxn ang="0">
                  <a:pos x="connsiteX1" y="connsiteY1"/>
                </a:cxn>
                <a:cxn ang="0">
                  <a:pos x="connsiteX2" y="connsiteY2"/>
                </a:cxn>
                <a:cxn ang="0">
                  <a:pos x="connsiteX3" y="connsiteY3"/>
                </a:cxn>
              </a:cxnLst>
              <a:rect l="l" t="t" r="r" b="b"/>
              <a:pathLst>
                <a:path w="1083150" h="318275">
                  <a:moveTo>
                    <a:pt x="0" y="307900"/>
                  </a:moveTo>
                  <a:lnTo>
                    <a:pt x="1083150" y="0"/>
                  </a:lnTo>
                  <a:cubicBezTo>
                    <a:pt x="1082442" y="106092"/>
                    <a:pt x="1081733" y="212183"/>
                    <a:pt x="1081025" y="318275"/>
                  </a:cubicBezTo>
                  <a:lnTo>
                    <a:pt x="0" y="30790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3" name="Slide Number Placeholder 5">
            <a:extLst>
              <a:ext uri="{FF2B5EF4-FFF2-40B4-BE49-F238E27FC236}">
                <a16:creationId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spTree>
    <p:extLst>
      <p:ext uri="{BB962C8B-B14F-4D97-AF65-F5344CB8AC3E}">
        <p14:creationId xmlns:p14="http://schemas.microsoft.com/office/powerpoint/2010/main" val="210632129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_1. Texto grande">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userDrawn="1">
            <p:custDataLst>
              <p:tags r:id="rId2"/>
            </p:custDataLst>
            <p:extLst>
              <p:ext uri="{D42A27DB-BD31-4B8C-83A1-F6EECF244321}">
                <p14:modId xmlns:p14="http://schemas.microsoft.com/office/powerpoint/2010/main" val="260940071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9446" name="Diapositiva de think-cell" r:id="rId5" imgW="270" imgH="270" progId="TCLayout.ActiveDocument.1">
                  <p:embed/>
                </p:oleObj>
              </mc:Choice>
              <mc:Fallback>
                <p:oleObj name="Diapositiva de think-cell" r:id="rId5" imgW="270" imgH="270"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s-ES" sz="2000" b="0" i="0" baseline="0" dirty="0">
              <a:latin typeface="Playfair Display" panose="00000500000000000000" pitchFamily="2" charset="0"/>
              <a:ea typeface="+mj-ea"/>
              <a:cs typeface="+mj-cs"/>
              <a:sym typeface="Playfair Display" panose="00000500000000000000" pitchFamily="2" charset="0"/>
            </a:endParaRPr>
          </a:p>
        </p:txBody>
      </p:sp>
      <p:sp>
        <p:nvSpPr>
          <p:cNvPr id="6" name="Title Placeholder 1">
            <a:extLst>
              <a:ext uri="{FF2B5EF4-FFF2-40B4-BE49-F238E27FC236}">
                <a16:creationId xmlns:a16="http://schemas.microsoft.com/office/drawing/2014/main" id="{7EA230A8-2396-C04E-BA7D-6A765043E110}"/>
              </a:ext>
            </a:extLst>
          </p:cNvPr>
          <p:cNvSpPr>
            <a:spLocks noGrp="1"/>
          </p:cNvSpPr>
          <p:nvPr>
            <p:ph type="title" hasCustomPrompt="1"/>
          </p:nvPr>
        </p:nvSpPr>
        <p:spPr>
          <a:xfrm>
            <a:off x="252000" y="486818"/>
            <a:ext cx="8639588" cy="689507"/>
          </a:xfrm>
          <a:prstGeom prst="rect">
            <a:avLst/>
          </a:prstGeom>
        </p:spPr>
        <p:txBody>
          <a:bodyPr vert="horz" lIns="0" tIns="0" rIns="0" bIns="0" rtlCol="0" anchor="t">
            <a:noAutofit/>
          </a:bodyPr>
          <a:lstStyle>
            <a:lvl1pPr>
              <a:defRPr sz="2000"/>
            </a:lvl1pPr>
          </a:lstStyle>
          <a:p>
            <a:r>
              <a:rPr lang="es-ES" dirty="0"/>
              <a:t>Haga clic para modificar el título de esta página, cuentas con dos líneas para títulos extensos</a:t>
            </a:r>
            <a:endParaRPr lang="en-US" dirty="0"/>
          </a:p>
        </p:txBody>
      </p:sp>
      <p:sp>
        <p:nvSpPr>
          <p:cNvPr id="8" name="12 Marcador de texto"/>
          <p:cNvSpPr>
            <a:spLocks noGrp="1"/>
          </p:cNvSpPr>
          <p:nvPr>
            <p:ph type="body" sz="quarter" idx="13"/>
          </p:nvPr>
        </p:nvSpPr>
        <p:spPr>
          <a:xfrm>
            <a:off x="252000" y="267750"/>
            <a:ext cx="8639588" cy="188640"/>
          </a:xfrm>
          <a:prstGeom prst="rect">
            <a:avLst/>
          </a:prstGeom>
        </p:spPr>
        <p:txBody>
          <a:bodyPr lIns="0" anchor="t" anchorCtr="0">
            <a:noAutofit/>
          </a:bodyPr>
          <a:lstStyle>
            <a:lvl1pPr marL="0" indent="0">
              <a:buNone/>
              <a:defRPr kumimoji="0" lang="es-ES" sz="800" b="0" i="0" u="none" strike="noStrike" kern="1200" cap="none" spc="0" normalizeH="0" baseline="0" dirty="0" smtClean="0">
                <a:ln>
                  <a:noFill/>
                </a:ln>
                <a:solidFill>
                  <a:srgbClr val="1A3B47"/>
                </a:solidFill>
                <a:effectLst/>
                <a:uLnTx/>
                <a:uFillTx/>
                <a:latin typeface="Soho Gothic Pro" panose="020B0503030504020204" pitchFamily="34" charset="0"/>
                <a:ea typeface="+mn-ea"/>
                <a:cs typeface="Soho Gothic Pro" panose="020B0503030504020204" pitchFamily="34" charset="0"/>
              </a:defRPr>
            </a:lvl1pPr>
            <a:lvl2pPr>
              <a:buNone/>
              <a:defRPr/>
            </a:lvl2pPr>
            <a:lvl3pPr>
              <a:buNone/>
              <a:defRPr/>
            </a:lvl3pPr>
            <a:lvl4pPr>
              <a:buNone/>
              <a:defRPr/>
            </a:lvl4pPr>
            <a:lvl5pPr>
              <a:buNone/>
              <a:defRPr/>
            </a:lvl5pPr>
          </a:lstStyle>
          <a:p>
            <a:pPr marL="0" marR="0" lvl="0" indent="0" algn="just" defTabSz="844083" rtl="0" eaLnBrk="1" fontAlgn="auto" latinLnBrk="0" hangingPunct="1">
              <a:lnSpc>
                <a:spcPct val="100000"/>
              </a:lnSpc>
              <a:spcBef>
                <a:spcPct val="20000"/>
              </a:spcBef>
              <a:spcAft>
                <a:spcPts val="0"/>
              </a:spcAft>
              <a:buClr>
                <a:srgbClr val="3D3935">
                  <a:lumMod val="75000"/>
                </a:srgbClr>
              </a:buClr>
              <a:buSzTx/>
              <a:buFont typeface="Arial" pitchFamily="34" charset="0"/>
              <a:buNone/>
              <a:tabLst/>
              <a:defRPr/>
            </a:pPr>
            <a:r>
              <a:rPr lang="es-ES" dirty="0"/>
              <a:t>Editar el estilo de texto del patrón</a:t>
            </a:r>
          </a:p>
        </p:txBody>
      </p:sp>
      <p:grpSp>
        <p:nvGrpSpPr>
          <p:cNvPr id="7" name="Grupo 6"/>
          <p:cNvGrpSpPr/>
          <p:nvPr userDrawn="1"/>
        </p:nvGrpSpPr>
        <p:grpSpPr>
          <a:xfrm>
            <a:off x="7746702" y="4681792"/>
            <a:ext cx="1403648" cy="481958"/>
            <a:chOff x="8064500" y="4790414"/>
            <a:chExt cx="1083150" cy="371911"/>
          </a:xfrm>
        </p:grpSpPr>
        <p:sp>
          <p:nvSpPr>
            <p:cNvPr id="9" name="Forma libre 8">
              <a:extLst>
                <a:ext uri="{FF2B5EF4-FFF2-40B4-BE49-F238E27FC236}">
                  <a16:creationId xmlns:a16="http://schemas.microsoft.com/office/drawing/2014/main" id="{C6C3A9BA-FA29-AF49-93DF-C962E39BE4D1}"/>
                </a:ext>
              </a:extLst>
            </p:cNvPr>
            <p:cNvSpPr/>
            <p:nvPr userDrawn="1"/>
          </p:nvSpPr>
          <p:spPr>
            <a:xfrm>
              <a:off x="8261825" y="4790414"/>
              <a:ext cx="885825" cy="349250"/>
            </a:xfrm>
            <a:custGeom>
              <a:avLst/>
              <a:gdLst>
                <a:gd name="connsiteX0" fmla="*/ 885825 w 885825"/>
                <a:gd name="connsiteY0" fmla="*/ 225425 h 349250"/>
                <a:gd name="connsiteX1" fmla="*/ 885825 w 885825"/>
                <a:gd name="connsiteY1" fmla="*/ 0 h 349250"/>
                <a:gd name="connsiteX2" fmla="*/ 0 w 885825"/>
                <a:gd name="connsiteY2" fmla="*/ 250825 h 349250"/>
                <a:gd name="connsiteX3" fmla="*/ 0 w 885825"/>
                <a:gd name="connsiteY3" fmla="*/ 349250 h 349250"/>
                <a:gd name="connsiteX4" fmla="*/ 885825 w 885825"/>
                <a:gd name="connsiteY4" fmla="*/ 225425 h 34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825" h="349250">
                  <a:moveTo>
                    <a:pt x="885825" y="225425"/>
                  </a:moveTo>
                  <a:lnTo>
                    <a:pt x="885825" y="0"/>
                  </a:lnTo>
                  <a:lnTo>
                    <a:pt x="0" y="250825"/>
                  </a:lnTo>
                  <a:lnTo>
                    <a:pt x="0" y="349250"/>
                  </a:lnTo>
                  <a:lnTo>
                    <a:pt x="885825" y="225425"/>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s-ES"/>
            </a:p>
          </p:txBody>
        </p:sp>
        <p:sp>
          <p:nvSpPr>
            <p:cNvPr id="10" name="Triángulo 10">
              <a:extLst>
                <a:ext uri="{FF2B5EF4-FFF2-40B4-BE49-F238E27FC236}">
                  <a16:creationId xmlns:a16="http://schemas.microsoft.com/office/drawing/2014/main" id="{400DAD3A-8917-4A46-A174-4210FBD17B57}"/>
                </a:ext>
              </a:extLst>
            </p:cNvPr>
            <p:cNvSpPr/>
            <p:nvPr userDrawn="1"/>
          </p:nvSpPr>
          <p:spPr>
            <a:xfrm>
              <a:off x="8064500" y="4844050"/>
              <a:ext cx="1083150" cy="318275"/>
            </a:xfrm>
            <a:custGeom>
              <a:avLst/>
              <a:gdLst>
                <a:gd name="connsiteX0" fmla="*/ 0 w 2282400"/>
                <a:gd name="connsiteY0" fmla="*/ 1101600 h 1101600"/>
                <a:gd name="connsiteX1" fmla="*/ 1141200 w 2282400"/>
                <a:gd name="connsiteY1" fmla="*/ 0 h 1101600"/>
                <a:gd name="connsiteX2" fmla="*/ 2282400 w 2282400"/>
                <a:gd name="connsiteY2" fmla="*/ 1101600 h 1101600"/>
                <a:gd name="connsiteX3" fmla="*/ 0 w 2282400"/>
                <a:gd name="connsiteY3" fmla="*/ 1101600 h 1101600"/>
                <a:gd name="connsiteX0" fmla="*/ 0 w 2300400"/>
                <a:gd name="connsiteY0" fmla="*/ 302400 h 302400"/>
                <a:gd name="connsiteX1" fmla="*/ 2300400 w 2300400"/>
                <a:gd name="connsiteY1" fmla="*/ 0 h 302400"/>
                <a:gd name="connsiteX2" fmla="*/ 2282400 w 2300400"/>
                <a:gd name="connsiteY2" fmla="*/ 302400 h 302400"/>
                <a:gd name="connsiteX3" fmla="*/ 0 w 2300400"/>
                <a:gd name="connsiteY3" fmla="*/ 302400 h 302400"/>
                <a:gd name="connsiteX0" fmla="*/ 0 w 1026000"/>
                <a:gd name="connsiteY0" fmla="*/ 295200 h 302400"/>
                <a:gd name="connsiteX1" fmla="*/ 1026000 w 1026000"/>
                <a:gd name="connsiteY1" fmla="*/ 0 h 302400"/>
                <a:gd name="connsiteX2" fmla="*/ 1008000 w 1026000"/>
                <a:gd name="connsiteY2" fmla="*/ 302400 h 302400"/>
                <a:gd name="connsiteX3" fmla="*/ 0 w 1026000"/>
                <a:gd name="connsiteY3" fmla="*/ 295200 h 302400"/>
                <a:gd name="connsiteX0" fmla="*/ 0 w 1083150"/>
                <a:gd name="connsiteY0" fmla="*/ 307900 h 315100"/>
                <a:gd name="connsiteX1" fmla="*/ 1083150 w 1083150"/>
                <a:gd name="connsiteY1" fmla="*/ 0 h 315100"/>
                <a:gd name="connsiteX2" fmla="*/ 1008000 w 1083150"/>
                <a:gd name="connsiteY2" fmla="*/ 315100 h 315100"/>
                <a:gd name="connsiteX3" fmla="*/ 0 w 1083150"/>
                <a:gd name="connsiteY3" fmla="*/ 307900 h 315100"/>
                <a:gd name="connsiteX0" fmla="*/ 0 w 1083150"/>
                <a:gd name="connsiteY0" fmla="*/ 307900 h 315100"/>
                <a:gd name="connsiteX1" fmla="*/ 1083150 w 1083150"/>
                <a:gd name="connsiteY1" fmla="*/ 0 h 315100"/>
                <a:gd name="connsiteX2" fmla="*/ 1074675 w 1083150"/>
                <a:gd name="connsiteY2" fmla="*/ 315100 h 315100"/>
                <a:gd name="connsiteX3" fmla="*/ 0 w 1083150"/>
                <a:gd name="connsiteY3" fmla="*/ 307900 h 315100"/>
                <a:gd name="connsiteX0" fmla="*/ 0 w 1083150"/>
                <a:gd name="connsiteY0" fmla="*/ 307900 h 318275"/>
                <a:gd name="connsiteX1" fmla="*/ 1083150 w 1083150"/>
                <a:gd name="connsiteY1" fmla="*/ 0 h 318275"/>
                <a:gd name="connsiteX2" fmla="*/ 1081025 w 1083150"/>
                <a:gd name="connsiteY2" fmla="*/ 318275 h 318275"/>
                <a:gd name="connsiteX3" fmla="*/ 0 w 1083150"/>
                <a:gd name="connsiteY3" fmla="*/ 307900 h 318275"/>
              </a:gdLst>
              <a:ahLst/>
              <a:cxnLst>
                <a:cxn ang="0">
                  <a:pos x="connsiteX0" y="connsiteY0"/>
                </a:cxn>
                <a:cxn ang="0">
                  <a:pos x="connsiteX1" y="connsiteY1"/>
                </a:cxn>
                <a:cxn ang="0">
                  <a:pos x="connsiteX2" y="connsiteY2"/>
                </a:cxn>
                <a:cxn ang="0">
                  <a:pos x="connsiteX3" y="connsiteY3"/>
                </a:cxn>
              </a:cxnLst>
              <a:rect l="l" t="t" r="r" b="b"/>
              <a:pathLst>
                <a:path w="1083150" h="318275">
                  <a:moveTo>
                    <a:pt x="0" y="307900"/>
                  </a:moveTo>
                  <a:lnTo>
                    <a:pt x="1083150" y="0"/>
                  </a:lnTo>
                  <a:cubicBezTo>
                    <a:pt x="1082442" y="106092"/>
                    <a:pt x="1081733" y="212183"/>
                    <a:pt x="1081025" y="318275"/>
                  </a:cubicBezTo>
                  <a:lnTo>
                    <a:pt x="0" y="30790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pic>
        <p:nvPicPr>
          <p:cNvPr id="11" name="Imagen 10"/>
          <p:cNvPicPr>
            <a:picLocks noChangeAspect="1"/>
          </p:cNvPicPr>
          <p:nvPr userDrawn="1"/>
        </p:nvPicPr>
        <p:blipFill>
          <a:blip r:embed="rId7">
            <a:lum/>
          </a:blip>
          <a:stretch>
            <a:fillRect/>
          </a:stretch>
        </p:blipFill>
        <p:spPr>
          <a:xfrm>
            <a:off x="6665441" y="4905400"/>
            <a:ext cx="858887" cy="186630"/>
          </a:xfrm>
          <a:prstGeom prst="rect">
            <a:avLst/>
          </a:prstGeom>
        </p:spPr>
      </p:pic>
      <p:sp>
        <p:nvSpPr>
          <p:cNvPr id="12" name="Freeform 5"/>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
        <p:nvSpPr>
          <p:cNvPr id="13" name="Slide Number Placeholder 5">
            <a:extLst>
              <a:ext uri="{FF2B5EF4-FFF2-40B4-BE49-F238E27FC236}">
                <a16:creationId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spTree>
    <p:extLst>
      <p:ext uri="{BB962C8B-B14F-4D97-AF65-F5344CB8AC3E}">
        <p14:creationId xmlns:p14="http://schemas.microsoft.com/office/powerpoint/2010/main" val="400823812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9_1. Texto grande">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userDrawn="1">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12704"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s-ES" sz="2000" b="0" i="0" baseline="0" dirty="0">
              <a:latin typeface="Playfair Display" panose="00000500000000000000" pitchFamily="2" charset="0"/>
              <a:ea typeface="+mj-ea"/>
              <a:cs typeface="+mj-cs"/>
              <a:sym typeface="Playfair Display" panose="00000500000000000000" pitchFamily="2" charset="0"/>
            </a:endParaRPr>
          </a:p>
        </p:txBody>
      </p:sp>
      <p:sp>
        <p:nvSpPr>
          <p:cNvPr id="6" name="Title Placeholder 1">
            <a:extLst>
              <a:ext uri="{FF2B5EF4-FFF2-40B4-BE49-F238E27FC236}">
                <a16:creationId xmlns:a16="http://schemas.microsoft.com/office/drawing/2014/main" id="{7EA230A8-2396-C04E-BA7D-6A765043E110}"/>
              </a:ext>
            </a:extLst>
          </p:cNvPr>
          <p:cNvSpPr>
            <a:spLocks noGrp="1"/>
          </p:cNvSpPr>
          <p:nvPr>
            <p:ph type="title" hasCustomPrompt="1"/>
          </p:nvPr>
        </p:nvSpPr>
        <p:spPr>
          <a:xfrm>
            <a:off x="252000" y="486818"/>
            <a:ext cx="8639588" cy="689507"/>
          </a:xfrm>
          <a:prstGeom prst="rect">
            <a:avLst/>
          </a:prstGeom>
        </p:spPr>
        <p:txBody>
          <a:bodyPr vert="horz" lIns="0" tIns="0" rIns="0" bIns="0" rtlCol="0" anchor="t">
            <a:noAutofit/>
          </a:bodyPr>
          <a:lstStyle>
            <a:lvl1pPr>
              <a:defRPr sz="2000"/>
            </a:lvl1pPr>
          </a:lstStyle>
          <a:p>
            <a:r>
              <a:rPr lang="es-ES" dirty="0"/>
              <a:t>Haga clic para modificar el título de esta página, cuentas con dos líneas para títulos extensos</a:t>
            </a:r>
            <a:endParaRPr lang="en-US" dirty="0"/>
          </a:p>
        </p:txBody>
      </p:sp>
      <p:sp>
        <p:nvSpPr>
          <p:cNvPr id="8" name="12 Marcador de texto"/>
          <p:cNvSpPr>
            <a:spLocks noGrp="1"/>
          </p:cNvSpPr>
          <p:nvPr>
            <p:ph type="body" sz="quarter" idx="13"/>
          </p:nvPr>
        </p:nvSpPr>
        <p:spPr>
          <a:xfrm>
            <a:off x="252000" y="267750"/>
            <a:ext cx="8639588" cy="188640"/>
          </a:xfrm>
          <a:prstGeom prst="rect">
            <a:avLst/>
          </a:prstGeom>
        </p:spPr>
        <p:txBody>
          <a:bodyPr lIns="0" anchor="t" anchorCtr="0">
            <a:noAutofit/>
          </a:bodyPr>
          <a:lstStyle>
            <a:lvl1pPr marL="0" indent="0">
              <a:buNone/>
              <a:defRPr kumimoji="0" lang="es-ES" sz="800" b="0" i="0" u="none" strike="noStrike" kern="1200" cap="none" spc="0" normalizeH="0" baseline="0" dirty="0" smtClean="0">
                <a:ln>
                  <a:noFill/>
                </a:ln>
                <a:solidFill>
                  <a:srgbClr val="1A3B47"/>
                </a:solidFill>
                <a:effectLst/>
                <a:uLnTx/>
                <a:uFillTx/>
                <a:latin typeface="Soho Gothic Pro" panose="020B0503030504020204" pitchFamily="34" charset="0"/>
                <a:ea typeface="+mn-ea"/>
                <a:cs typeface="Soho Gothic Pro" panose="020B0503030504020204" pitchFamily="34" charset="0"/>
              </a:defRPr>
            </a:lvl1pPr>
            <a:lvl2pPr>
              <a:buNone/>
              <a:defRPr/>
            </a:lvl2pPr>
            <a:lvl3pPr>
              <a:buNone/>
              <a:defRPr/>
            </a:lvl3pPr>
            <a:lvl4pPr>
              <a:buNone/>
              <a:defRPr/>
            </a:lvl4pPr>
            <a:lvl5pPr>
              <a:buNone/>
              <a:defRPr/>
            </a:lvl5pPr>
          </a:lstStyle>
          <a:p>
            <a:pPr marL="0" marR="0" lvl="0" indent="0" algn="just" defTabSz="844083" rtl="0" eaLnBrk="1" fontAlgn="auto" latinLnBrk="0" hangingPunct="1">
              <a:lnSpc>
                <a:spcPct val="100000"/>
              </a:lnSpc>
              <a:spcBef>
                <a:spcPct val="20000"/>
              </a:spcBef>
              <a:spcAft>
                <a:spcPts val="0"/>
              </a:spcAft>
              <a:buClr>
                <a:srgbClr val="3D3935">
                  <a:lumMod val="75000"/>
                </a:srgbClr>
              </a:buClr>
              <a:buSzTx/>
              <a:buFont typeface="Arial" pitchFamily="34" charset="0"/>
              <a:buNone/>
              <a:tabLst/>
              <a:defRPr/>
            </a:pPr>
            <a:r>
              <a:rPr lang="es-ES" dirty="0"/>
              <a:t>Editar el estilo de texto del patrón</a:t>
            </a:r>
          </a:p>
        </p:txBody>
      </p:sp>
      <p:grpSp>
        <p:nvGrpSpPr>
          <p:cNvPr id="7" name="Grupo 6"/>
          <p:cNvGrpSpPr/>
          <p:nvPr userDrawn="1"/>
        </p:nvGrpSpPr>
        <p:grpSpPr>
          <a:xfrm>
            <a:off x="7746702" y="4681792"/>
            <a:ext cx="1403648" cy="481958"/>
            <a:chOff x="8064500" y="4790414"/>
            <a:chExt cx="1083150" cy="371911"/>
          </a:xfrm>
        </p:grpSpPr>
        <p:sp>
          <p:nvSpPr>
            <p:cNvPr id="9" name="Forma libre 8">
              <a:extLst>
                <a:ext uri="{FF2B5EF4-FFF2-40B4-BE49-F238E27FC236}">
                  <a16:creationId xmlns:a16="http://schemas.microsoft.com/office/drawing/2014/main" id="{C6C3A9BA-FA29-AF49-93DF-C962E39BE4D1}"/>
                </a:ext>
              </a:extLst>
            </p:cNvPr>
            <p:cNvSpPr/>
            <p:nvPr userDrawn="1"/>
          </p:nvSpPr>
          <p:spPr>
            <a:xfrm>
              <a:off x="8261825" y="4790414"/>
              <a:ext cx="885825" cy="349250"/>
            </a:xfrm>
            <a:custGeom>
              <a:avLst/>
              <a:gdLst>
                <a:gd name="connsiteX0" fmla="*/ 885825 w 885825"/>
                <a:gd name="connsiteY0" fmla="*/ 225425 h 349250"/>
                <a:gd name="connsiteX1" fmla="*/ 885825 w 885825"/>
                <a:gd name="connsiteY1" fmla="*/ 0 h 349250"/>
                <a:gd name="connsiteX2" fmla="*/ 0 w 885825"/>
                <a:gd name="connsiteY2" fmla="*/ 250825 h 349250"/>
                <a:gd name="connsiteX3" fmla="*/ 0 w 885825"/>
                <a:gd name="connsiteY3" fmla="*/ 349250 h 349250"/>
                <a:gd name="connsiteX4" fmla="*/ 885825 w 885825"/>
                <a:gd name="connsiteY4" fmla="*/ 225425 h 34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825" h="349250">
                  <a:moveTo>
                    <a:pt x="885825" y="225425"/>
                  </a:moveTo>
                  <a:lnTo>
                    <a:pt x="885825" y="0"/>
                  </a:lnTo>
                  <a:lnTo>
                    <a:pt x="0" y="250825"/>
                  </a:lnTo>
                  <a:lnTo>
                    <a:pt x="0" y="349250"/>
                  </a:lnTo>
                  <a:lnTo>
                    <a:pt x="885825" y="225425"/>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s-ES"/>
            </a:p>
          </p:txBody>
        </p:sp>
        <p:sp>
          <p:nvSpPr>
            <p:cNvPr id="10" name="Triángulo 10">
              <a:extLst>
                <a:ext uri="{FF2B5EF4-FFF2-40B4-BE49-F238E27FC236}">
                  <a16:creationId xmlns:a16="http://schemas.microsoft.com/office/drawing/2014/main" id="{400DAD3A-8917-4A46-A174-4210FBD17B57}"/>
                </a:ext>
              </a:extLst>
            </p:cNvPr>
            <p:cNvSpPr/>
            <p:nvPr userDrawn="1"/>
          </p:nvSpPr>
          <p:spPr>
            <a:xfrm>
              <a:off x="8064500" y="4844050"/>
              <a:ext cx="1083150" cy="318275"/>
            </a:xfrm>
            <a:custGeom>
              <a:avLst/>
              <a:gdLst>
                <a:gd name="connsiteX0" fmla="*/ 0 w 2282400"/>
                <a:gd name="connsiteY0" fmla="*/ 1101600 h 1101600"/>
                <a:gd name="connsiteX1" fmla="*/ 1141200 w 2282400"/>
                <a:gd name="connsiteY1" fmla="*/ 0 h 1101600"/>
                <a:gd name="connsiteX2" fmla="*/ 2282400 w 2282400"/>
                <a:gd name="connsiteY2" fmla="*/ 1101600 h 1101600"/>
                <a:gd name="connsiteX3" fmla="*/ 0 w 2282400"/>
                <a:gd name="connsiteY3" fmla="*/ 1101600 h 1101600"/>
                <a:gd name="connsiteX0" fmla="*/ 0 w 2300400"/>
                <a:gd name="connsiteY0" fmla="*/ 302400 h 302400"/>
                <a:gd name="connsiteX1" fmla="*/ 2300400 w 2300400"/>
                <a:gd name="connsiteY1" fmla="*/ 0 h 302400"/>
                <a:gd name="connsiteX2" fmla="*/ 2282400 w 2300400"/>
                <a:gd name="connsiteY2" fmla="*/ 302400 h 302400"/>
                <a:gd name="connsiteX3" fmla="*/ 0 w 2300400"/>
                <a:gd name="connsiteY3" fmla="*/ 302400 h 302400"/>
                <a:gd name="connsiteX0" fmla="*/ 0 w 1026000"/>
                <a:gd name="connsiteY0" fmla="*/ 295200 h 302400"/>
                <a:gd name="connsiteX1" fmla="*/ 1026000 w 1026000"/>
                <a:gd name="connsiteY1" fmla="*/ 0 h 302400"/>
                <a:gd name="connsiteX2" fmla="*/ 1008000 w 1026000"/>
                <a:gd name="connsiteY2" fmla="*/ 302400 h 302400"/>
                <a:gd name="connsiteX3" fmla="*/ 0 w 1026000"/>
                <a:gd name="connsiteY3" fmla="*/ 295200 h 302400"/>
                <a:gd name="connsiteX0" fmla="*/ 0 w 1083150"/>
                <a:gd name="connsiteY0" fmla="*/ 307900 h 315100"/>
                <a:gd name="connsiteX1" fmla="*/ 1083150 w 1083150"/>
                <a:gd name="connsiteY1" fmla="*/ 0 h 315100"/>
                <a:gd name="connsiteX2" fmla="*/ 1008000 w 1083150"/>
                <a:gd name="connsiteY2" fmla="*/ 315100 h 315100"/>
                <a:gd name="connsiteX3" fmla="*/ 0 w 1083150"/>
                <a:gd name="connsiteY3" fmla="*/ 307900 h 315100"/>
                <a:gd name="connsiteX0" fmla="*/ 0 w 1083150"/>
                <a:gd name="connsiteY0" fmla="*/ 307900 h 315100"/>
                <a:gd name="connsiteX1" fmla="*/ 1083150 w 1083150"/>
                <a:gd name="connsiteY1" fmla="*/ 0 h 315100"/>
                <a:gd name="connsiteX2" fmla="*/ 1074675 w 1083150"/>
                <a:gd name="connsiteY2" fmla="*/ 315100 h 315100"/>
                <a:gd name="connsiteX3" fmla="*/ 0 w 1083150"/>
                <a:gd name="connsiteY3" fmla="*/ 307900 h 315100"/>
                <a:gd name="connsiteX0" fmla="*/ 0 w 1083150"/>
                <a:gd name="connsiteY0" fmla="*/ 307900 h 318275"/>
                <a:gd name="connsiteX1" fmla="*/ 1083150 w 1083150"/>
                <a:gd name="connsiteY1" fmla="*/ 0 h 318275"/>
                <a:gd name="connsiteX2" fmla="*/ 1081025 w 1083150"/>
                <a:gd name="connsiteY2" fmla="*/ 318275 h 318275"/>
                <a:gd name="connsiteX3" fmla="*/ 0 w 1083150"/>
                <a:gd name="connsiteY3" fmla="*/ 307900 h 318275"/>
              </a:gdLst>
              <a:ahLst/>
              <a:cxnLst>
                <a:cxn ang="0">
                  <a:pos x="connsiteX0" y="connsiteY0"/>
                </a:cxn>
                <a:cxn ang="0">
                  <a:pos x="connsiteX1" y="connsiteY1"/>
                </a:cxn>
                <a:cxn ang="0">
                  <a:pos x="connsiteX2" y="connsiteY2"/>
                </a:cxn>
                <a:cxn ang="0">
                  <a:pos x="connsiteX3" y="connsiteY3"/>
                </a:cxn>
              </a:cxnLst>
              <a:rect l="l" t="t" r="r" b="b"/>
              <a:pathLst>
                <a:path w="1083150" h="318275">
                  <a:moveTo>
                    <a:pt x="0" y="307900"/>
                  </a:moveTo>
                  <a:lnTo>
                    <a:pt x="1083150" y="0"/>
                  </a:lnTo>
                  <a:cubicBezTo>
                    <a:pt x="1082442" y="106092"/>
                    <a:pt x="1081733" y="212183"/>
                    <a:pt x="1081025" y="318275"/>
                  </a:cubicBezTo>
                  <a:lnTo>
                    <a:pt x="0" y="30790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3" name="Slide Number Placeholder 5">
            <a:extLst>
              <a:ext uri="{FF2B5EF4-FFF2-40B4-BE49-F238E27FC236}">
                <a16:creationId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spTree>
    <p:extLst>
      <p:ext uri="{BB962C8B-B14F-4D97-AF65-F5344CB8AC3E}">
        <p14:creationId xmlns:p14="http://schemas.microsoft.com/office/powerpoint/2010/main" val="10671453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_1. Texto grande">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userDrawn="1">
            <p:custDataLst>
              <p:tags r:id="rId2"/>
            </p:custDataLst>
            <p:extLst>
              <p:ext uri="{D42A27DB-BD31-4B8C-83A1-F6EECF244321}">
                <p14:modId xmlns:p14="http://schemas.microsoft.com/office/powerpoint/2010/main" val="230289255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5361"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s-ES" sz="2000" b="0" i="0" baseline="0" dirty="0">
              <a:latin typeface="Playfair Display" panose="00000500000000000000" pitchFamily="2" charset="0"/>
              <a:ea typeface="+mj-ea"/>
              <a:cs typeface="+mj-cs"/>
              <a:sym typeface="Playfair Display" panose="00000500000000000000" pitchFamily="2" charset="0"/>
            </a:endParaRPr>
          </a:p>
        </p:txBody>
      </p:sp>
      <p:sp>
        <p:nvSpPr>
          <p:cNvPr id="6" name="Title Placeholder 1">
            <a:extLst>
              <a:ext uri="{FF2B5EF4-FFF2-40B4-BE49-F238E27FC236}">
                <a16:creationId xmlns:a16="http://schemas.microsoft.com/office/drawing/2014/main" id="{7EA230A8-2396-C04E-BA7D-6A765043E110}"/>
              </a:ext>
            </a:extLst>
          </p:cNvPr>
          <p:cNvSpPr>
            <a:spLocks noGrp="1"/>
          </p:cNvSpPr>
          <p:nvPr>
            <p:ph type="title" hasCustomPrompt="1"/>
          </p:nvPr>
        </p:nvSpPr>
        <p:spPr>
          <a:xfrm>
            <a:off x="252000" y="486818"/>
            <a:ext cx="8639588" cy="689507"/>
          </a:xfrm>
          <a:prstGeom prst="rect">
            <a:avLst/>
          </a:prstGeom>
        </p:spPr>
        <p:txBody>
          <a:bodyPr vert="horz" lIns="0" tIns="0" rIns="0" bIns="0" rtlCol="0" anchor="t">
            <a:noAutofit/>
          </a:bodyPr>
          <a:lstStyle>
            <a:lvl1pPr>
              <a:defRPr sz="2000"/>
            </a:lvl1pPr>
          </a:lstStyle>
          <a:p>
            <a:r>
              <a:rPr lang="es-ES" dirty="0"/>
              <a:t>Haga clic para modificar el título de esta página, cuentas con dos líneas para títulos extensos</a:t>
            </a:r>
            <a:endParaRPr lang="en-US" dirty="0"/>
          </a:p>
        </p:txBody>
      </p:sp>
      <p:sp>
        <p:nvSpPr>
          <p:cNvPr id="8" name="12 Marcador de texto"/>
          <p:cNvSpPr>
            <a:spLocks noGrp="1"/>
          </p:cNvSpPr>
          <p:nvPr>
            <p:ph type="body" sz="quarter" idx="13"/>
          </p:nvPr>
        </p:nvSpPr>
        <p:spPr>
          <a:xfrm>
            <a:off x="252000" y="267750"/>
            <a:ext cx="8639588" cy="188640"/>
          </a:xfrm>
          <a:prstGeom prst="rect">
            <a:avLst/>
          </a:prstGeom>
        </p:spPr>
        <p:txBody>
          <a:bodyPr lIns="0" anchor="t" anchorCtr="0">
            <a:noAutofit/>
          </a:bodyPr>
          <a:lstStyle>
            <a:lvl1pPr marL="0" indent="0">
              <a:buNone/>
              <a:defRPr kumimoji="0" lang="es-ES" sz="800" b="0" i="0" u="none" strike="noStrike" kern="1200" cap="none" spc="0" normalizeH="0" baseline="0" dirty="0" smtClean="0">
                <a:ln>
                  <a:noFill/>
                </a:ln>
                <a:solidFill>
                  <a:srgbClr val="1A3B47"/>
                </a:solidFill>
                <a:effectLst/>
                <a:uLnTx/>
                <a:uFillTx/>
                <a:latin typeface="Soho Gothic Pro" panose="020B0503030504020204" pitchFamily="34" charset="0"/>
                <a:ea typeface="+mn-ea"/>
                <a:cs typeface="Soho Gothic Pro" panose="020B0503030504020204" pitchFamily="34" charset="0"/>
              </a:defRPr>
            </a:lvl1pPr>
            <a:lvl2pPr>
              <a:buNone/>
              <a:defRPr/>
            </a:lvl2pPr>
            <a:lvl3pPr>
              <a:buNone/>
              <a:defRPr/>
            </a:lvl3pPr>
            <a:lvl4pPr>
              <a:buNone/>
              <a:defRPr/>
            </a:lvl4pPr>
            <a:lvl5pPr>
              <a:buNone/>
              <a:defRPr/>
            </a:lvl5pPr>
          </a:lstStyle>
          <a:p>
            <a:pPr marL="0" marR="0" lvl="0" indent="0" algn="just" defTabSz="844083" rtl="0" eaLnBrk="1" fontAlgn="auto" latinLnBrk="0" hangingPunct="1">
              <a:lnSpc>
                <a:spcPct val="100000"/>
              </a:lnSpc>
              <a:spcBef>
                <a:spcPct val="20000"/>
              </a:spcBef>
              <a:spcAft>
                <a:spcPts val="0"/>
              </a:spcAft>
              <a:buClr>
                <a:srgbClr val="3D3935">
                  <a:lumMod val="75000"/>
                </a:srgbClr>
              </a:buClr>
              <a:buSzTx/>
              <a:buFont typeface="Arial" pitchFamily="34" charset="0"/>
              <a:buNone/>
              <a:tabLst/>
              <a:defRPr/>
            </a:pPr>
            <a:r>
              <a:rPr lang="es-ES" dirty="0"/>
              <a:t>Editar el estilo de texto del patrón</a:t>
            </a:r>
          </a:p>
        </p:txBody>
      </p:sp>
      <p:grpSp>
        <p:nvGrpSpPr>
          <p:cNvPr id="7" name="Grupo 6"/>
          <p:cNvGrpSpPr/>
          <p:nvPr userDrawn="1"/>
        </p:nvGrpSpPr>
        <p:grpSpPr>
          <a:xfrm>
            <a:off x="7746702" y="4681792"/>
            <a:ext cx="1403648" cy="481958"/>
            <a:chOff x="8064500" y="4790414"/>
            <a:chExt cx="1083150" cy="371911"/>
          </a:xfrm>
        </p:grpSpPr>
        <p:sp>
          <p:nvSpPr>
            <p:cNvPr id="9" name="Forma libre 8">
              <a:extLst>
                <a:ext uri="{FF2B5EF4-FFF2-40B4-BE49-F238E27FC236}">
                  <a16:creationId xmlns:a16="http://schemas.microsoft.com/office/drawing/2014/main" id="{C6C3A9BA-FA29-AF49-93DF-C962E39BE4D1}"/>
                </a:ext>
              </a:extLst>
            </p:cNvPr>
            <p:cNvSpPr/>
            <p:nvPr userDrawn="1"/>
          </p:nvSpPr>
          <p:spPr>
            <a:xfrm>
              <a:off x="8261825" y="4790414"/>
              <a:ext cx="885825" cy="349250"/>
            </a:xfrm>
            <a:custGeom>
              <a:avLst/>
              <a:gdLst>
                <a:gd name="connsiteX0" fmla="*/ 885825 w 885825"/>
                <a:gd name="connsiteY0" fmla="*/ 225425 h 349250"/>
                <a:gd name="connsiteX1" fmla="*/ 885825 w 885825"/>
                <a:gd name="connsiteY1" fmla="*/ 0 h 349250"/>
                <a:gd name="connsiteX2" fmla="*/ 0 w 885825"/>
                <a:gd name="connsiteY2" fmla="*/ 250825 h 349250"/>
                <a:gd name="connsiteX3" fmla="*/ 0 w 885825"/>
                <a:gd name="connsiteY3" fmla="*/ 349250 h 349250"/>
                <a:gd name="connsiteX4" fmla="*/ 885825 w 885825"/>
                <a:gd name="connsiteY4" fmla="*/ 225425 h 34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825" h="349250">
                  <a:moveTo>
                    <a:pt x="885825" y="225425"/>
                  </a:moveTo>
                  <a:lnTo>
                    <a:pt x="885825" y="0"/>
                  </a:lnTo>
                  <a:lnTo>
                    <a:pt x="0" y="250825"/>
                  </a:lnTo>
                  <a:lnTo>
                    <a:pt x="0" y="349250"/>
                  </a:lnTo>
                  <a:lnTo>
                    <a:pt x="885825" y="225425"/>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s-ES"/>
            </a:p>
          </p:txBody>
        </p:sp>
        <p:sp>
          <p:nvSpPr>
            <p:cNvPr id="10" name="Triángulo 10">
              <a:extLst>
                <a:ext uri="{FF2B5EF4-FFF2-40B4-BE49-F238E27FC236}">
                  <a16:creationId xmlns:a16="http://schemas.microsoft.com/office/drawing/2014/main" id="{400DAD3A-8917-4A46-A174-4210FBD17B57}"/>
                </a:ext>
              </a:extLst>
            </p:cNvPr>
            <p:cNvSpPr/>
            <p:nvPr userDrawn="1"/>
          </p:nvSpPr>
          <p:spPr>
            <a:xfrm>
              <a:off x="8064500" y="4844050"/>
              <a:ext cx="1083150" cy="318275"/>
            </a:xfrm>
            <a:custGeom>
              <a:avLst/>
              <a:gdLst>
                <a:gd name="connsiteX0" fmla="*/ 0 w 2282400"/>
                <a:gd name="connsiteY0" fmla="*/ 1101600 h 1101600"/>
                <a:gd name="connsiteX1" fmla="*/ 1141200 w 2282400"/>
                <a:gd name="connsiteY1" fmla="*/ 0 h 1101600"/>
                <a:gd name="connsiteX2" fmla="*/ 2282400 w 2282400"/>
                <a:gd name="connsiteY2" fmla="*/ 1101600 h 1101600"/>
                <a:gd name="connsiteX3" fmla="*/ 0 w 2282400"/>
                <a:gd name="connsiteY3" fmla="*/ 1101600 h 1101600"/>
                <a:gd name="connsiteX0" fmla="*/ 0 w 2300400"/>
                <a:gd name="connsiteY0" fmla="*/ 302400 h 302400"/>
                <a:gd name="connsiteX1" fmla="*/ 2300400 w 2300400"/>
                <a:gd name="connsiteY1" fmla="*/ 0 h 302400"/>
                <a:gd name="connsiteX2" fmla="*/ 2282400 w 2300400"/>
                <a:gd name="connsiteY2" fmla="*/ 302400 h 302400"/>
                <a:gd name="connsiteX3" fmla="*/ 0 w 2300400"/>
                <a:gd name="connsiteY3" fmla="*/ 302400 h 302400"/>
                <a:gd name="connsiteX0" fmla="*/ 0 w 1026000"/>
                <a:gd name="connsiteY0" fmla="*/ 295200 h 302400"/>
                <a:gd name="connsiteX1" fmla="*/ 1026000 w 1026000"/>
                <a:gd name="connsiteY1" fmla="*/ 0 h 302400"/>
                <a:gd name="connsiteX2" fmla="*/ 1008000 w 1026000"/>
                <a:gd name="connsiteY2" fmla="*/ 302400 h 302400"/>
                <a:gd name="connsiteX3" fmla="*/ 0 w 1026000"/>
                <a:gd name="connsiteY3" fmla="*/ 295200 h 302400"/>
                <a:gd name="connsiteX0" fmla="*/ 0 w 1083150"/>
                <a:gd name="connsiteY0" fmla="*/ 307900 h 315100"/>
                <a:gd name="connsiteX1" fmla="*/ 1083150 w 1083150"/>
                <a:gd name="connsiteY1" fmla="*/ 0 h 315100"/>
                <a:gd name="connsiteX2" fmla="*/ 1008000 w 1083150"/>
                <a:gd name="connsiteY2" fmla="*/ 315100 h 315100"/>
                <a:gd name="connsiteX3" fmla="*/ 0 w 1083150"/>
                <a:gd name="connsiteY3" fmla="*/ 307900 h 315100"/>
                <a:gd name="connsiteX0" fmla="*/ 0 w 1083150"/>
                <a:gd name="connsiteY0" fmla="*/ 307900 h 315100"/>
                <a:gd name="connsiteX1" fmla="*/ 1083150 w 1083150"/>
                <a:gd name="connsiteY1" fmla="*/ 0 h 315100"/>
                <a:gd name="connsiteX2" fmla="*/ 1074675 w 1083150"/>
                <a:gd name="connsiteY2" fmla="*/ 315100 h 315100"/>
                <a:gd name="connsiteX3" fmla="*/ 0 w 1083150"/>
                <a:gd name="connsiteY3" fmla="*/ 307900 h 315100"/>
                <a:gd name="connsiteX0" fmla="*/ 0 w 1083150"/>
                <a:gd name="connsiteY0" fmla="*/ 307900 h 318275"/>
                <a:gd name="connsiteX1" fmla="*/ 1083150 w 1083150"/>
                <a:gd name="connsiteY1" fmla="*/ 0 h 318275"/>
                <a:gd name="connsiteX2" fmla="*/ 1081025 w 1083150"/>
                <a:gd name="connsiteY2" fmla="*/ 318275 h 318275"/>
                <a:gd name="connsiteX3" fmla="*/ 0 w 1083150"/>
                <a:gd name="connsiteY3" fmla="*/ 307900 h 318275"/>
              </a:gdLst>
              <a:ahLst/>
              <a:cxnLst>
                <a:cxn ang="0">
                  <a:pos x="connsiteX0" y="connsiteY0"/>
                </a:cxn>
                <a:cxn ang="0">
                  <a:pos x="connsiteX1" y="connsiteY1"/>
                </a:cxn>
                <a:cxn ang="0">
                  <a:pos x="connsiteX2" y="connsiteY2"/>
                </a:cxn>
                <a:cxn ang="0">
                  <a:pos x="connsiteX3" y="connsiteY3"/>
                </a:cxn>
              </a:cxnLst>
              <a:rect l="l" t="t" r="r" b="b"/>
              <a:pathLst>
                <a:path w="1083150" h="318275">
                  <a:moveTo>
                    <a:pt x="0" y="307900"/>
                  </a:moveTo>
                  <a:lnTo>
                    <a:pt x="1083150" y="0"/>
                  </a:lnTo>
                  <a:cubicBezTo>
                    <a:pt x="1082442" y="106092"/>
                    <a:pt x="1081733" y="212183"/>
                    <a:pt x="1081025" y="318275"/>
                  </a:cubicBezTo>
                  <a:lnTo>
                    <a:pt x="0" y="30790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pic>
        <p:nvPicPr>
          <p:cNvPr id="11" name="Imagen 10"/>
          <p:cNvPicPr>
            <a:picLocks noChangeAspect="1"/>
          </p:cNvPicPr>
          <p:nvPr userDrawn="1"/>
        </p:nvPicPr>
        <p:blipFill>
          <a:blip r:embed="rId7">
            <a:lum/>
          </a:blip>
          <a:stretch>
            <a:fillRect/>
          </a:stretch>
        </p:blipFill>
        <p:spPr>
          <a:xfrm>
            <a:off x="6665441" y="4905400"/>
            <a:ext cx="858887" cy="186630"/>
          </a:xfrm>
          <a:prstGeom prst="rect">
            <a:avLst/>
          </a:prstGeom>
        </p:spPr>
      </p:pic>
      <p:sp>
        <p:nvSpPr>
          <p:cNvPr id="12" name="Freeform 5"/>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
        <p:nvSpPr>
          <p:cNvPr id="13" name="Slide Number Placeholder 5">
            <a:extLst>
              <a:ext uri="{FF2B5EF4-FFF2-40B4-BE49-F238E27FC236}">
                <a16:creationId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spTree>
    <p:extLst>
      <p:ext uri="{BB962C8B-B14F-4D97-AF65-F5344CB8AC3E}">
        <p14:creationId xmlns:p14="http://schemas.microsoft.com/office/powerpoint/2010/main" val="304102599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0_1. Texto grande">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userDrawn="1">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13728" name="Diapositiva de think-cell" r:id="rId5" imgW="270" imgH="270" progId="TCLayout.ActiveDocument.1">
                  <p:embed/>
                </p:oleObj>
              </mc:Choice>
              <mc:Fallback>
                <p:oleObj name="Diapositiva de think-cell" r:id="rId5" imgW="270" imgH="270" progId="TCLayout.ActiveDocument.1">
                  <p:embed/>
                  <p:pic>
                    <p:nvPicPr>
                      <p:cNvPr id="3" name="Objeto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s-ES" sz="2000" b="0" i="0" baseline="0" dirty="0">
              <a:latin typeface="Playfair Display" panose="00000500000000000000" pitchFamily="2" charset="0"/>
              <a:ea typeface="+mj-ea"/>
              <a:cs typeface="+mj-cs"/>
              <a:sym typeface="Playfair Display" panose="00000500000000000000" pitchFamily="2" charset="0"/>
            </a:endParaRPr>
          </a:p>
        </p:txBody>
      </p:sp>
      <p:sp>
        <p:nvSpPr>
          <p:cNvPr id="6" name="Title Placeholder 1">
            <a:extLst>
              <a:ext uri="{FF2B5EF4-FFF2-40B4-BE49-F238E27FC236}">
                <a16:creationId xmlns:a16="http://schemas.microsoft.com/office/drawing/2014/main" id="{7EA230A8-2396-C04E-BA7D-6A765043E110}"/>
              </a:ext>
            </a:extLst>
          </p:cNvPr>
          <p:cNvSpPr>
            <a:spLocks noGrp="1"/>
          </p:cNvSpPr>
          <p:nvPr>
            <p:ph type="title" hasCustomPrompt="1"/>
          </p:nvPr>
        </p:nvSpPr>
        <p:spPr>
          <a:xfrm>
            <a:off x="252000" y="486818"/>
            <a:ext cx="8639588" cy="689507"/>
          </a:xfrm>
          <a:prstGeom prst="rect">
            <a:avLst/>
          </a:prstGeom>
        </p:spPr>
        <p:txBody>
          <a:bodyPr vert="horz" lIns="0" tIns="0" rIns="0" bIns="0" rtlCol="0" anchor="t">
            <a:noAutofit/>
          </a:bodyPr>
          <a:lstStyle>
            <a:lvl1pPr>
              <a:defRPr sz="2000"/>
            </a:lvl1pPr>
          </a:lstStyle>
          <a:p>
            <a:r>
              <a:rPr lang="es-ES" dirty="0"/>
              <a:t>Haga clic para modificar el título de esta página, cuentas con dos líneas para títulos extensos</a:t>
            </a:r>
            <a:endParaRPr lang="en-US" dirty="0"/>
          </a:p>
        </p:txBody>
      </p:sp>
      <p:sp>
        <p:nvSpPr>
          <p:cNvPr id="8" name="12 Marcador de texto"/>
          <p:cNvSpPr>
            <a:spLocks noGrp="1"/>
          </p:cNvSpPr>
          <p:nvPr>
            <p:ph type="body" sz="quarter" idx="13"/>
          </p:nvPr>
        </p:nvSpPr>
        <p:spPr>
          <a:xfrm>
            <a:off x="252000" y="267750"/>
            <a:ext cx="8639588" cy="188640"/>
          </a:xfrm>
          <a:prstGeom prst="rect">
            <a:avLst/>
          </a:prstGeom>
        </p:spPr>
        <p:txBody>
          <a:bodyPr lIns="0" anchor="t" anchorCtr="0">
            <a:noAutofit/>
          </a:bodyPr>
          <a:lstStyle>
            <a:lvl1pPr marL="0" indent="0">
              <a:buNone/>
              <a:defRPr kumimoji="0" lang="es-ES" sz="800" b="0" i="0" u="none" strike="noStrike" kern="1200" cap="none" spc="0" normalizeH="0" baseline="0" dirty="0" smtClean="0">
                <a:ln>
                  <a:noFill/>
                </a:ln>
                <a:solidFill>
                  <a:srgbClr val="1A3B47"/>
                </a:solidFill>
                <a:effectLst/>
                <a:uLnTx/>
                <a:uFillTx/>
                <a:latin typeface="Soho Gothic Pro" panose="020B0503030504020204" pitchFamily="34" charset="0"/>
                <a:ea typeface="+mn-ea"/>
                <a:cs typeface="Soho Gothic Pro" panose="020B0503030504020204" pitchFamily="34" charset="0"/>
              </a:defRPr>
            </a:lvl1pPr>
            <a:lvl2pPr>
              <a:buNone/>
              <a:defRPr/>
            </a:lvl2pPr>
            <a:lvl3pPr>
              <a:buNone/>
              <a:defRPr/>
            </a:lvl3pPr>
            <a:lvl4pPr>
              <a:buNone/>
              <a:defRPr/>
            </a:lvl4pPr>
            <a:lvl5pPr>
              <a:buNone/>
              <a:defRPr/>
            </a:lvl5pPr>
          </a:lstStyle>
          <a:p>
            <a:pPr marL="0" marR="0" lvl="0" indent="0" algn="just" defTabSz="844083" rtl="0" eaLnBrk="1" fontAlgn="auto" latinLnBrk="0" hangingPunct="1">
              <a:lnSpc>
                <a:spcPct val="100000"/>
              </a:lnSpc>
              <a:spcBef>
                <a:spcPct val="20000"/>
              </a:spcBef>
              <a:spcAft>
                <a:spcPts val="0"/>
              </a:spcAft>
              <a:buClr>
                <a:srgbClr val="3D3935">
                  <a:lumMod val="75000"/>
                </a:srgbClr>
              </a:buClr>
              <a:buSzTx/>
              <a:buFont typeface="Arial" pitchFamily="34" charset="0"/>
              <a:buNone/>
              <a:tabLst/>
              <a:defRPr/>
            </a:pPr>
            <a:r>
              <a:rPr lang="es-ES" dirty="0"/>
              <a:t>Editar el estilo de texto del patrón</a:t>
            </a:r>
          </a:p>
        </p:txBody>
      </p:sp>
      <p:grpSp>
        <p:nvGrpSpPr>
          <p:cNvPr id="7" name="Grupo 6"/>
          <p:cNvGrpSpPr/>
          <p:nvPr userDrawn="1"/>
        </p:nvGrpSpPr>
        <p:grpSpPr>
          <a:xfrm>
            <a:off x="7746702" y="4681792"/>
            <a:ext cx="1403648" cy="481958"/>
            <a:chOff x="8064500" y="4790414"/>
            <a:chExt cx="1083150" cy="371911"/>
          </a:xfrm>
        </p:grpSpPr>
        <p:sp>
          <p:nvSpPr>
            <p:cNvPr id="9" name="Forma libre 8">
              <a:extLst>
                <a:ext uri="{FF2B5EF4-FFF2-40B4-BE49-F238E27FC236}">
                  <a16:creationId xmlns:a16="http://schemas.microsoft.com/office/drawing/2014/main" id="{C6C3A9BA-FA29-AF49-93DF-C962E39BE4D1}"/>
                </a:ext>
              </a:extLst>
            </p:cNvPr>
            <p:cNvSpPr/>
            <p:nvPr userDrawn="1"/>
          </p:nvSpPr>
          <p:spPr>
            <a:xfrm>
              <a:off x="8261825" y="4790414"/>
              <a:ext cx="885825" cy="349250"/>
            </a:xfrm>
            <a:custGeom>
              <a:avLst/>
              <a:gdLst>
                <a:gd name="connsiteX0" fmla="*/ 885825 w 885825"/>
                <a:gd name="connsiteY0" fmla="*/ 225425 h 349250"/>
                <a:gd name="connsiteX1" fmla="*/ 885825 w 885825"/>
                <a:gd name="connsiteY1" fmla="*/ 0 h 349250"/>
                <a:gd name="connsiteX2" fmla="*/ 0 w 885825"/>
                <a:gd name="connsiteY2" fmla="*/ 250825 h 349250"/>
                <a:gd name="connsiteX3" fmla="*/ 0 w 885825"/>
                <a:gd name="connsiteY3" fmla="*/ 349250 h 349250"/>
                <a:gd name="connsiteX4" fmla="*/ 885825 w 885825"/>
                <a:gd name="connsiteY4" fmla="*/ 225425 h 34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825" h="349250">
                  <a:moveTo>
                    <a:pt x="885825" y="225425"/>
                  </a:moveTo>
                  <a:lnTo>
                    <a:pt x="885825" y="0"/>
                  </a:lnTo>
                  <a:lnTo>
                    <a:pt x="0" y="250825"/>
                  </a:lnTo>
                  <a:lnTo>
                    <a:pt x="0" y="349250"/>
                  </a:lnTo>
                  <a:lnTo>
                    <a:pt x="885825" y="225425"/>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s-ES"/>
            </a:p>
          </p:txBody>
        </p:sp>
        <p:sp>
          <p:nvSpPr>
            <p:cNvPr id="10" name="Triángulo 10">
              <a:extLst>
                <a:ext uri="{FF2B5EF4-FFF2-40B4-BE49-F238E27FC236}">
                  <a16:creationId xmlns:a16="http://schemas.microsoft.com/office/drawing/2014/main" id="{400DAD3A-8917-4A46-A174-4210FBD17B57}"/>
                </a:ext>
              </a:extLst>
            </p:cNvPr>
            <p:cNvSpPr/>
            <p:nvPr userDrawn="1"/>
          </p:nvSpPr>
          <p:spPr>
            <a:xfrm>
              <a:off x="8064500" y="4844050"/>
              <a:ext cx="1083150" cy="318275"/>
            </a:xfrm>
            <a:custGeom>
              <a:avLst/>
              <a:gdLst>
                <a:gd name="connsiteX0" fmla="*/ 0 w 2282400"/>
                <a:gd name="connsiteY0" fmla="*/ 1101600 h 1101600"/>
                <a:gd name="connsiteX1" fmla="*/ 1141200 w 2282400"/>
                <a:gd name="connsiteY1" fmla="*/ 0 h 1101600"/>
                <a:gd name="connsiteX2" fmla="*/ 2282400 w 2282400"/>
                <a:gd name="connsiteY2" fmla="*/ 1101600 h 1101600"/>
                <a:gd name="connsiteX3" fmla="*/ 0 w 2282400"/>
                <a:gd name="connsiteY3" fmla="*/ 1101600 h 1101600"/>
                <a:gd name="connsiteX0" fmla="*/ 0 w 2300400"/>
                <a:gd name="connsiteY0" fmla="*/ 302400 h 302400"/>
                <a:gd name="connsiteX1" fmla="*/ 2300400 w 2300400"/>
                <a:gd name="connsiteY1" fmla="*/ 0 h 302400"/>
                <a:gd name="connsiteX2" fmla="*/ 2282400 w 2300400"/>
                <a:gd name="connsiteY2" fmla="*/ 302400 h 302400"/>
                <a:gd name="connsiteX3" fmla="*/ 0 w 2300400"/>
                <a:gd name="connsiteY3" fmla="*/ 302400 h 302400"/>
                <a:gd name="connsiteX0" fmla="*/ 0 w 1026000"/>
                <a:gd name="connsiteY0" fmla="*/ 295200 h 302400"/>
                <a:gd name="connsiteX1" fmla="*/ 1026000 w 1026000"/>
                <a:gd name="connsiteY1" fmla="*/ 0 h 302400"/>
                <a:gd name="connsiteX2" fmla="*/ 1008000 w 1026000"/>
                <a:gd name="connsiteY2" fmla="*/ 302400 h 302400"/>
                <a:gd name="connsiteX3" fmla="*/ 0 w 1026000"/>
                <a:gd name="connsiteY3" fmla="*/ 295200 h 302400"/>
                <a:gd name="connsiteX0" fmla="*/ 0 w 1083150"/>
                <a:gd name="connsiteY0" fmla="*/ 307900 h 315100"/>
                <a:gd name="connsiteX1" fmla="*/ 1083150 w 1083150"/>
                <a:gd name="connsiteY1" fmla="*/ 0 h 315100"/>
                <a:gd name="connsiteX2" fmla="*/ 1008000 w 1083150"/>
                <a:gd name="connsiteY2" fmla="*/ 315100 h 315100"/>
                <a:gd name="connsiteX3" fmla="*/ 0 w 1083150"/>
                <a:gd name="connsiteY3" fmla="*/ 307900 h 315100"/>
                <a:gd name="connsiteX0" fmla="*/ 0 w 1083150"/>
                <a:gd name="connsiteY0" fmla="*/ 307900 h 315100"/>
                <a:gd name="connsiteX1" fmla="*/ 1083150 w 1083150"/>
                <a:gd name="connsiteY1" fmla="*/ 0 h 315100"/>
                <a:gd name="connsiteX2" fmla="*/ 1074675 w 1083150"/>
                <a:gd name="connsiteY2" fmla="*/ 315100 h 315100"/>
                <a:gd name="connsiteX3" fmla="*/ 0 w 1083150"/>
                <a:gd name="connsiteY3" fmla="*/ 307900 h 315100"/>
                <a:gd name="connsiteX0" fmla="*/ 0 w 1083150"/>
                <a:gd name="connsiteY0" fmla="*/ 307900 h 318275"/>
                <a:gd name="connsiteX1" fmla="*/ 1083150 w 1083150"/>
                <a:gd name="connsiteY1" fmla="*/ 0 h 318275"/>
                <a:gd name="connsiteX2" fmla="*/ 1081025 w 1083150"/>
                <a:gd name="connsiteY2" fmla="*/ 318275 h 318275"/>
                <a:gd name="connsiteX3" fmla="*/ 0 w 1083150"/>
                <a:gd name="connsiteY3" fmla="*/ 307900 h 318275"/>
              </a:gdLst>
              <a:ahLst/>
              <a:cxnLst>
                <a:cxn ang="0">
                  <a:pos x="connsiteX0" y="connsiteY0"/>
                </a:cxn>
                <a:cxn ang="0">
                  <a:pos x="connsiteX1" y="connsiteY1"/>
                </a:cxn>
                <a:cxn ang="0">
                  <a:pos x="connsiteX2" y="connsiteY2"/>
                </a:cxn>
                <a:cxn ang="0">
                  <a:pos x="connsiteX3" y="connsiteY3"/>
                </a:cxn>
              </a:cxnLst>
              <a:rect l="l" t="t" r="r" b="b"/>
              <a:pathLst>
                <a:path w="1083150" h="318275">
                  <a:moveTo>
                    <a:pt x="0" y="307900"/>
                  </a:moveTo>
                  <a:lnTo>
                    <a:pt x="1083150" y="0"/>
                  </a:lnTo>
                  <a:cubicBezTo>
                    <a:pt x="1082442" y="106092"/>
                    <a:pt x="1081733" y="212183"/>
                    <a:pt x="1081025" y="318275"/>
                  </a:cubicBezTo>
                  <a:lnTo>
                    <a:pt x="0" y="30790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
        <p:nvSpPr>
          <p:cNvPr id="13" name="Slide Number Placeholder 5">
            <a:extLst>
              <a:ext uri="{FF2B5EF4-FFF2-40B4-BE49-F238E27FC236}">
                <a16:creationId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spTree>
    <p:extLst>
      <p:ext uri="{BB962C8B-B14F-4D97-AF65-F5344CB8AC3E}">
        <p14:creationId xmlns:p14="http://schemas.microsoft.com/office/powerpoint/2010/main" val="315692245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1_Sin_Endoso_Titulos">
    <p:spTree>
      <p:nvGrpSpPr>
        <p:cNvPr id="1" name=""/>
        <p:cNvGrpSpPr/>
        <p:nvPr/>
      </p:nvGrpSpPr>
      <p:grpSpPr>
        <a:xfrm>
          <a:off x="0" y="0"/>
          <a:ext cx="0" cy="0"/>
          <a:chOff x="0" y="0"/>
          <a:chExt cx="0" cy="0"/>
        </a:xfrm>
      </p:grpSpPr>
      <p:graphicFrame>
        <p:nvGraphicFramePr>
          <p:cNvPr id="5" name="Objeto 4" hidden="1"/>
          <p:cNvGraphicFramePr>
            <a:graphicFrameLocks noChangeAspect="1"/>
          </p:cNvGraphicFramePr>
          <p:nvPr userDrawn="1">
            <p:custDataLst>
              <p:tags r:id="rId2"/>
            </p:custDataLst>
            <p:extLst>
              <p:ext uri="{D42A27DB-BD31-4B8C-83A1-F6EECF244321}">
                <p14:modId xmlns:p14="http://schemas.microsoft.com/office/powerpoint/2010/main" val="237445098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7409" name="Diapositiva de think-cell" r:id="rId5" imgW="270" imgH="270" progId="TCLayout.ActiveDocument.1">
                  <p:embed/>
                </p:oleObj>
              </mc:Choice>
              <mc:Fallback>
                <p:oleObj name="Diapositiva de think-cell" r:id="rId5" imgW="270" imgH="270"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s-ES" sz="2000" b="0" i="0" baseline="0" dirty="0">
              <a:latin typeface="Playfair Display" panose="00000500000000000000" pitchFamily="2" charset="0"/>
              <a:ea typeface="+mj-ea"/>
              <a:cs typeface="+mj-cs"/>
              <a:sym typeface="Playfair Display" panose="00000500000000000000" pitchFamily="2" charset="0"/>
            </a:endParaRPr>
          </a:p>
        </p:txBody>
      </p:sp>
      <p:sp>
        <p:nvSpPr>
          <p:cNvPr id="3" name="Title Placeholder 1">
            <a:extLst>
              <a:ext uri="{FF2B5EF4-FFF2-40B4-BE49-F238E27FC236}">
                <a16:creationId xmlns:a16="http://schemas.microsoft.com/office/drawing/2014/main" id="{532CE555-1DDB-8942-BE50-84CBE073EB52}"/>
              </a:ext>
            </a:extLst>
          </p:cNvPr>
          <p:cNvSpPr>
            <a:spLocks noGrp="1"/>
          </p:cNvSpPr>
          <p:nvPr>
            <p:ph type="title" hasCustomPrompt="1"/>
          </p:nvPr>
        </p:nvSpPr>
        <p:spPr>
          <a:xfrm>
            <a:off x="252000" y="486818"/>
            <a:ext cx="8639588" cy="689507"/>
          </a:xfrm>
          <a:prstGeom prst="rect">
            <a:avLst/>
          </a:prstGeom>
        </p:spPr>
        <p:txBody>
          <a:bodyPr vert="horz" lIns="0" tIns="0" rIns="0" bIns="0" rtlCol="0" anchor="t">
            <a:noAutofit/>
          </a:bodyPr>
          <a:lstStyle>
            <a:lvl1pPr>
              <a:defRPr sz="2000"/>
            </a:lvl1pPr>
          </a:lstStyle>
          <a:p>
            <a:r>
              <a:rPr lang="es-ES" dirty="0"/>
              <a:t>Haga clic para modificar el título de esta página, cuentas con dos líneas para títulos extensos</a:t>
            </a:r>
            <a:endParaRPr lang="en-US" dirty="0"/>
          </a:p>
        </p:txBody>
      </p:sp>
      <p:sp>
        <p:nvSpPr>
          <p:cNvPr id="4" name="12 Marcador de texto">
            <a:extLst>
              <a:ext uri="{FF2B5EF4-FFF2-40B4-BE49-F238E27FC236}">
                <a16:creationId xmlns:a16="http://schemas.microsoft.com/office/drawing/2014/main" id="{E02DB719-3199-3A48-B33B-04FB2F027C0C}"/>
              </a:ext>
            </a:extLst>
          </p:cNvPr>
          <p:cNvSpPr>
            <a:spLocks noGrp="1"/>
          </p:cNvSpPr>
          <p:nvPr>
            <p:ph type="body" sz="quarter" idx="13"/>
          </p:nvPr>
        </p:nvSpPr>
        <p:spPr>
          <a:xfrm>
            <a:off x="252000" y="267750"/>
            <a:ext cx="8639588" cy="188640"/>
          </a:xfrm>
          <a:prstGeom prst="rect">
            <a:avLst/>
          </a:prstGeom>
        </p:spPr>
        <p:txBody>
          <a:bodyPr lIns="0" anchor="t" anchorCtr="0">
            <a:noAutofit/>
          </a:bodyPr>
          <a:lstStyle>
            <a:lvl1pPr marL="0" indent="0">
              <a:buNone/>
              <a:defRPr kumimoji="0" lang="es-ES" sz="800" b="0" i="0" u="none" strike="noStrike" kern="1200" cap="none" spc="0" normalizeH="0" baseline="0" dirty="0" smtClean="0">
                <a:ln>
                  <a:noFill/>
                </a:ln>
                <a:solidFill>
                  <a:srgbClr val="1A3B47"/>
                </a:solidFill>
                <a:effectLst/>
                <a:uLnTx/>
                <a:uFillTx/>
                <a:latin typeface="Soho Gothic Pro" panose="020B0503030504020204" pitchFamily="34" charset="0"/>
                <a:ea typeface="+mn-ea"/>
                <a:cs typeface="Soho Gothic Pro" panose="020B0503030504020204" pitchFamily="34" charset="0"/>
              </a:defRPr>
            </a:lvl1pPr>
            <a:lvl2pPr>
              <a:buNone/>
              <a:defRPr/>
            </a:lvl2pPr>
            <a:lvl3pPr>
              <a:buNone/>
              <a:defRPr/>
            </a:lvl3pPr>
            <a:lvl4pPr>
              <a:buNone/>
              <a:defRPr/>
            </a:lvl4pPr>
            <a:lvl5pPr>
              <a:buNone/>
              <a:defRPr/>
            </a:lvl5pPr>
          </a:lstStyle>
          <a:p>
            <a:pPr marL="0" marR="0" lvl="0" indent="0" algn="just" defTabSz="844083" rtl="0" eaLnBrk="1" fontAlgn="auto" latinLnBrk="0" hangingPunct="1">
              <a:lnSpc>
                <a:spcPct val="100000"/>
              </a:lnSpc>
              <a:spcBef>
                <a:spcPct val="20000"/>
              </a:spcBef>
              <a:spcAft>
                <a:spcPts val="0"/>
              </a:spcAft>
              <a:buClr>
                <a:srgbClr val="3D3935">
                  <a:lumMod val="75000"/>
                </a:srgbClr>
              </a:buClr>
              <a:buSzTx/>
              <a:buFont typeface="Arial" pitchFamily="34" charset="0"/>
              <a:buNone/>
              <a:tabLst/>
              <a:defRPr/>
            </a:pPr>
            <a:r>
              <a:rPr lang="es-ES" dirty="0"/>
              <a:t>Editar el estilo de texto del patrón</a:t>
            </a:r>
          </a:p>
        </p:txBody>
      </p:sp>
    </p:spTree>
    <p:extLst>
      <p:ext uri="{BB962C8B-B14F-4D97-AF65-F5344CB8AC3E}">
        <p14:creationId xmlns:p14="http://schemas.microsoft.com/office/powerpoint/2010/main" val="118764207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Sin_Endoso">
    <p:spTree>
      <p:nvGrpSpPr>
        <p:cNvPr id="1" name=""/>
        <p:cNvGrpSpPr/>
        <p:nvPr/>
      </p:nvGrpSpPr>
      <p:grpSpPr>
        <a:xfrm>
          <a:off x="0" y="0"/>
          <a:ext cx="0" cy="0"/>
          <a:chOff x="0" y="0"/>
          <a:chExt cx="0" cy="0"/>
        </a:xfrm>
      </p:grpSpPr>
      <p:graphicFrame>
        <p:nvGraphicFramePr>
          <p:cNvPr id="4" name="Objeto 3" hidden="1"/>
          <p:cNvGraphicFramePr>
            <a:graphicFrameLocks noChangeAspect="1"/>
          </p:cNvGraphicFramePr>
          <p:nvPr userDrawn="1">
            <p:custDataLst>
              <p:tags r:id="rId2"/>
            </p:custDataLst>
            <p:extLst>
              <p:ext uri="{D42A27DB-BD31-4B8C-83A1-F6EECF244321}">
                <p14:modId xmlns:p14="http://schemas.microsoft.com/office/powerpoint/2010/main" val="211348889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8433" name="Diapositiva de think-cell" r:id="rId5" imgW="270" imgH="270" progId="TCLayout.ActiveDocument.1">
                  <p:embed/>
                </p:oleObj>
              </mc:Choice>
              <mc:Fallback>
                <p:oleObj name="Diapositiva de think-cell" r:id="rId5" imgW="270" imgH="270"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userDrawn="1">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s-ES" sz="2000" b="0" i="0" baseline="0" dirty="0">
              <a:latin typeface="Playfair Display" panose="00000500000000000000" pitchFamily="2" charset="0"/>
              <a:ea typeface="+mj-ea"/>
              <a:cs typeface="+mj-cs"/>
              <a:sym typeface="Playfair Display" panose="00000500000000000000" pitchFamily="2" charset="0"/>
            </a:endParaRPr>
          </a:p>
        </p:txBody>
      </p:sp>
      <p:sp>
        <p:nvSpPr>
          <p:cNvPr id="3" name="Title Placeholder 1">
            <a:extLst>
              <a:ext uri="{FF2B5EF4-FFF2-40B4-BE49-F238E27FC236}">
                <a16:creationId xmlns:a16="http://schemas.microsoft.com/office/drawing/2014/main" id="{532CE555-1DDB-8942-BE50-84CBE073EB52}"/>
              </a:ext>
            </a:extLst>
          </p:cNvPr>
          <p:cNvSpPr>
            <a:spLocks noGrp="1"/>
          </p:cNvSpPr>
          <p:nvPr>
            <p:ph type="title" hasCustomPrompt="1"/>
          </p:nvPr>
        </p:nvSpPr>
        <p:spPr>
          <a:xfrm>
            <a:off x="252000" y="486818"/>
            <a:ext cx="8639588" cy="689507"/>
          </a:xfrm>
          <a:prstGeom prst="rect">
            <a:avLst/>
          </a:prstGeom>
        </p:spPr>
        <p:txBody>
          <a:bodyPr vert="horz" lIns="0" tIns="0" rIns="0" bIns="0" rtlCol="0" anchor="t">
            <a:noAutofit/>
          </a:bodyPr>
          <a:lstStyle>
            <a:lvl1pPr>
              <a:defRPr sz="2000"/>
            </a:lvl1pPr>
          </a:lstStyle>
          <a:p>
            <a:r>
              <a:rPr lang="es-ES" dirty="0"/>
              <a:t>Haga clic para modificar el título de esta página, cuentas con dos líneas para títulos extensos</a:t>
            </a:r>
            <a:endParaRPr lang="en-US" dirty="0"/>
          </a:p>
        </p:txBody>
      </p:sp>
    </p:spTree>
    <p:extLst>
      <p:ext uri="{BB962C8B-B14F-4D97-AF65-F5344CB8AC3E}">
        <p14:creationId xmlns:p14="http://schemas.microsoft.com/office/powerpoint/2010/main" val="39122991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Indice">
    <p:bg>
      <p:bgPr>
        <a:solidFill>
          <a:schemeClr val="bg2"/>
        </a:solidFill>
        <a:effectLst/>
      </p:bgPr>
    </p:bg>
    <p:spTree>
      <p:nvGrpSpPr>
        <p:cNvPr id="1" name=""/>
        <p:cNvGrpSpPr/>
        <p:nvPr/>
      </p:nvGrpSpPr>
      <p:grpSpPr>
        <a:xfrm>
          <a:off x="0" y="0"/>
          <a:ext cx="0" cy="0"/>
          <a:chOff x="0" y="0"/>
          <a:chExt cx="0" cy="0"/>
        </a:xfrm>
      </p:grpSpPr>
      <p:graphicFrame>
        <p:nvGraphicFramePr>
          <p:cNvPr id="2" name="Objeto 1" hidden="1"/>
          <p:cNvGraphicFramePr>
            <a:graphicFrameLocks noChangeAspect="1"/>
          </p:cNvGraphicFramePr>
          <p:nvPr userDrawn="1">
            <p:custDataLst>
              <p:tags r:id="rId2"/>
            </p:custDataLst>
            <p:extLst>
              <p:ext uri="{D42A27DB-BD31-4B8C-83A1-F6EECF244321}">
                <p14:modId xmlns:p14="http://schemas.microsoft.com/office/powerpoint/2010/main" val="91811335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3313" name="Diapositiva de think-cell" r:id="rId4" imgW="270" imgH="270" progId="TCLayout.ActiveDocument.1">
                  <p:embed/>
                </p:oleObj>
              </mc:Choice>
              <mc:Fallback>
                <p:oleObj name="Diapositiva de think-cell" r:id="rId4" imgW="270" imgH="270"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ítulo 6"/>
          <p:cNvSpPr>
            <a:spLocks noGrp="1"/>
          </p:cNvSpPr>
          <p:nvPr>
            <p:ph type="title" hasCustomPrompt="1"/>
          </p:nvPr>
        </p:nvSpPr>
        <p:spPr>
          <a:xfrm>
            <a:off x="252000" y="484187"/>
            <a:ext cx="8263350" cy="647701"/>
          </a:xfrm>
          <a:prstGeom prst="rect">
            <a:avLst/>
          </a:prstGeom>
        </p:spPr>
        <p:txBody>
          <a:bodyPr lIns="0" tIns="0" rIns="0" bIns="0"/>
          <a:lstStyle>
            <a:lvl1pPr>
              <a:defRPr sz="2000"/>
            </a:lvl1pPr>
          </a:lstStyle>
          <a:p>
            <a:r>
              <a:rPr lang="es-ES" dirty="0"/>
              <a:t>Índice</a:t>
            </a:r>
          </a:p>
        </p:txBody>
      </p:sp>
      <p:sp>
        <p:nvSpPr>
          <p:cNvPr id="4" name="Slide Number Placeholder 5">
            <a:extLst>
              <a:ext uri="{FF2B5EF4-FFF2-40B4-BE49-F238E27FC236}">
                <a16:creationId xmlns:a16="http://schemas.microsoft.com/office/drawing/2014/main" id="{C018B0F5-D5A7-3D44-88C1-EDB81DC7763D}"/>
              </a:ext>
            </a:extLst>
          </p:cNvPr>
          <p:cNvSpPr>
            <a:spLocks noGrp="1"/>
          </p:cNvSpPr>
          <p:nvPr>
            <p:ph type="sldNum" sz="quarter" idx="4"/>
          </p:nvPr>
        </p:nvSpPr>
        <p:spPr>
          <a:xfrm>
            <a:off x="7515224" y="4757035"/>
            <a:ext cx="968375" cy="100715"/>
          </a:xfrm>
          <a:prstGeom prst="rect">
            <a:avLst/>
          </a:prstGeom>
        </p:spPr>
        <p:txBody>
          <a:bodyPr vert="horz" lIns="0" tIns="0" rIns="0" bIns="0" rtlCol="0" anchor="t"/>
          <a:lstStyle>
            <a:lvl1pPr algn="l">
              <a:defRPr sz="800">
                <a:solidFill>
                  <a:schemeClr val="tx1"/>
                </a:solidFill>
                <a:latin typeface="Soho Gothic Pro" panose="020B0503030504020204" pitchFamily="34" charset="77"/>
              </a:defRPr>
            </a:lvl1pPr>
          </a:lstStyle>
          <a:p>
            <a:fld id="{A5078871-D93F-4D40-B540-DC74CFDF655C}" type="slidenum">
              <a:rPr lang="es-ES" smtClean="0"/>
              <a:pPr/>
              <a:t>‹Nº›</a:t>
            </a:fld>
            <a:endParaRPr lang="es-ES" dirty="0"/>
          </a:p>
        </p:txBody>
      </p:sp>
      <p:sp>
        <p:nvSpPr>
          <p:cNvPr id="5" name="Forma libre 4">
            <a:extLst>
              <a:ext uri="{FF2B5EF4-FFF2-40B4-BE49-F238E27FC236}">
                <a16:creationId xmlns:a16="http://schemas.microsoft.com/office/drawing/2014/main" id="{F6C55DCE-A9B0-2243-80CD-2F30EC5EF5A4}"/>
              </a:ext>
            </a:extLst>
          </p:cNvPr>
          <p:cNvSpPr/>
          <p:nvPr userDrawn="1"/>
        </p:nvSpPr>
        <p:spPr>
          <a:xfrm>
            <a:off x="3246188" y="1674712"/>
            <a:ext cx="5954590" cy="3568194"/>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3106210 h 5151120"/>
              <a:gd name="connsiteX4" fmla="*/ 0 w 3589020"/>
              <a:gd name="connsiteY4" fmla="*/ 5151120 h 5151120"/>
              <a:gd name="connsiteX5" fmla="*/ 15240 w 3589020"/>
              <a:gd name="connsiteY5" fmla="*/ 5090160 h 5151120"/>
              <a:gd name="connsiteX0" fmla="*/ 15240 w 3589020"/>
              <a:gd name="connsiteY0" fmla="*/ 3040516 h 5151120"/>
              <a:gd name="connsiteX1" fmla="*/ 15240 w 3589020"/>
              <a:gd name="connsiteY1" fmla="*/ 1021080 h 5151120"/>
              <a:gd name="connsiteX2" fmla="*/ 3589020 w 3589020"/>
              <a:gd name="connsiteY2" fmla="*/ 0 h 5151120"/>
              <a:gd name="connsiteX3" fmla="*/ 3589020 w 3589020"/>
              <a:gd name="connsiteY3" fmla="*/ 3106210 h 5151120"/>
              <a:gd name="connsiteX4" fmla="*/ 0 w 3589020"/>
              <a:gd name="connsiteY4" fmla="*/ 5151120 h 5151120"/>
              <a:gd name="connsiteX5" fmla="*/ 15240 w 3589020"/>
              <a:gd name="connsiteY5" fmla="*/ 3040516 h 5151120"/>
              <a:gd name="connsiteX0" fmla="*/ 0 w 3573780"/>
              <a:gd name="connsiteY0" fmla="*/ 3040516 h 3106210"/>
              <a:gd name="connsiteX1" fmla="*/ 0 w 3573780"/>
              <a:gd name="connsiteY1" fmla="*/ 1021080 h 3106210"/>
              <a:gd name="connsiteX2" fmla="*/ 3573780 w 3573780"/>
              <a:gd name="connsiteY2" fmla="*/ 0 h 3106210"/>
              <a:gd name="connsiteX3" fmla="*/ 3573780 w 3573780"/>
              <a:gd name="connsiteY3" fmla="*/ 3106210 h 3106210"/>
              <a:gd name="connsiteX4" fmla="*/ 955145 w 3573780"/>
              <a:gd name="connsiteY4" fmla="*/ 3068341 h 3106210"/>
              <a:gd name="connsiteX5" fmla="*/ 0 w 3573780"/>
              <a:gd name="connsiteY5" fmla="*/ 3040516 h 3106210"/>
              <a:gd name="connsiteX0" fmla="*/ 0 w 3583247"/>
              <a:gd name="connsiteY0" fmla="*/ 3130454 h 3130454"/>
              <a:gd name="connsiteX1" fmla="*/ 9467 w 3583247"/>
              <a:gd name="connsiteY1" fmla="*/ 1021080 h 3130454"/>
              <a:gd name="connsiteX2" fmla="*/ 3583247 w 3583247"/>
              <a:gd name="connsiteY2" fmla="*/ 0 h 3130454"/>
              <a:gd name="connsiteX3" fmla="*/ 3583247 w 3583247"/>
              <a:gd name="connsiteY3" fmla="*/ 3106210 h 3130454"/>
              <a:gd name="connsiteX4" fmla="*/ 964612 w 3583247"/>
              <a:gd name="connsiteY4" fmla="*/ 3068341 h 3130454"/>
              <a:gd name="connsiteX5" fmla="*/ 0 w 3583247"/>
              <a:gd name="connsiteY5" fmla="*/ 3130454 h 3130454"/>
              <a:gd name="connsiteX0" fmla="*/ 0 w 3583247"/>
              <a:gd name="connsiteY0" fmla="*/ 3130454 h 3134611"/>
              <a:gd name="connsiteX1" fmla="*/ 9467 w 3583247"/>
              <a:gd name="connsiteY1" fmla="*/ 1021080 h 3134611"/>
              <a:gd name="connsiteX2" fmla="*/ 3583247 w 3583247"/>
              <a:gd name="connsiteY2" fmla="*/ 0 h 3134611"/>
              <a:gd name="connsiteX3" fmla="*/ 3583247 w 3583247"/>
              <a:gd name="connsiteY3" fmla="*/ 3106210 h 3134611"/>
              <a:gd name="connsiteX4" fmla="*/ 1011948 w 3583247"/>
              <a:gd name="connsiteY4" fmla="*/ 3134611 h 3134611"/>
              <a:gd name="connsiteX5" fmla="*/ 0 w 3583247"/>
              <a:gd name="connsiteY5" fmla="*/ 3130454 h 3134611"/>
              <a:gd name="connsiteX0" fmla="*/ 0 w 3583247"/>
              <a:gd name="connsiteY0" fmla="*/ 3130454 h 3139345"/>
              <a:gd name="connsiteX1" fmla="*/ 9467 w 3583247"/>
              <a:gd name="connsiteY1" fmla="*/ 1021080 h 3139345"/>
              <a:gd name="connsiteX2" fmla="*/ 3583247 w 3583247"/>
              <a:gd name="connsiteY2" fmla="*/ 0 h 3139345"/>
              <a:gd name="connsiteX3" fmla="*/ 3578513 w 3583247"/>
              <a:gd name="connsiteY3" fmla="*/ 3139345 h 3139345"/>
              <a:gd name="connsiteX4" fmla="*/ 1011948 w 3583247"/>
              <a:gd name="connsiteY4" fmla="*/ 3134611 h 3139345"/>
              <a:gd name="connsiteX5" fmla="*/ 0 w 3583247"/>
              <a:gd name="connsiteY5" fmla="*/ 3130454 h 3139345"/>
              <a:gd name="connsiteX0" fmla="*/ 0 w 3575725"/>
              <a:gd name="connsiteY0" fmla="*/ 2126285 h 3139345"/>
              <a:gd name="connsiteX1" fmla="*/ 1945 w 3575725"/>
              <a:gd name="connsiteY1" fmla="*/ 1021080 h 3139345"/>
              <a:gd name="connsiteX2" fmla="*/ 3575725 w 3575725"/>
              <a:gd name="connsiteY2" fmla="*/ 0 h 3139345"/>
              <a:gd name="connsiteX3" fmla="*/ 3570991 w 3575725"/>
              <a:gd name="connsiteY3" fmla="*/ 3139345 h 3139345"/>
              <a:gd name="connsiteX4" fmla="*/ 1004426 w 3575725"/>
              <a:gd name="connsiteY4" fmla="*/ 3134611 h 3139345"/>
              <a:gd name="connsiteX5" fmla="*/ 0 w 3575725"/>
              <a:gd name="connsiteY5" fmla="*/ 2126285 h 3139345"/>
              <a:gd name="connsiteX0" fmla="*/ 0 w 3575725"/>
              <a:gd name="connsiteY0" fmla="*/ 2126285 h 3139345"/>
              <a:gd name="connsiteX1" fmla="*/ 1945 w 3575725"/>
              <a:gd name="connsiteY1" fmla="*/ 1021080 h 3139345"/>
              <a:gd name="connsiteX2" fmla="*/ 3575725 w 3575725"/>
              <a:gd name="connsiteY2" fmla="*/ 0 h 3139345"/>
              <a:gd name="connsiteX3" fmla="*/ 3570991 w 3575725"/>
              <a:gd name="connsiteY3" fmla="*/ 3139345 h 3139345"/>
              <a:gd name="connsiteX4" fmla="*/ 2606583 w 3575725"/>
              <a:gd name="connsiteY4" fmla="*/ 2141725 h 3139345"/>
              <a:gd name="connsiteX5" fmla="*/ 0 w 3575725"/>
              <a:gd name="connsiteY5" fmla="*/ 2126285 h 3139345"/>
              <a:gd name="connsiteX0" fmla="*/ 0 w 3575725"/>
              <a:gd name="connsiteY0" fmla="*/ 2126285 h 2142697"/>
              <a:gd name="connsiteX1" fmla="*/ 1945 w 3575725"/>
              <a:gd name="connsiteY1" fmla="*/ 1021080 h 2142697"/>
              <a:gd name="connsiteX2" fmla="*/ 3575725 w 3575725"/>
              <a:gd name="connsiteY2" fmla="*/ 0 h 2142697"/>
              <a:gd name="connsiteX3" fmla="*/ 3574752 w 3575725"/>
              <a:gd name="connsiteY3" fmla="*/ 2142697 h 2142697"/>
              <a:gd name="connsiteX4" fmla="*/ 2606583 w 3575725"/>
              <a:gd name="connsiteY4" fmla="*/ 2141725 h 2142697"/>
              <a:gd name="connsiteX5" fmla="*/ 0 w 3575725"/>
              <a:gd name="connsiteY5" fmla="*/ 2126285 h 2142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75725" h="2142697">
                <a:moveTo>
                  <a:pt x="0" y="2126285"/>
                </a:moveTo>
                <a:cubicBezTo>
                  <a:pt x="3156" y="1423160"/>
                  <a:pt x="-1211" y="1724205"/>
                  <a:pt x="1945" y="1021080"/>
                </a:cubicBezTo>
                <a:lnTo>
                  <a:pt x="3575725" y="0"/>
                </a:lnTo>
                <a:cubicBezTo>
                  <a:pt x="3575401" y="714232"/>
                  <a:pt x="3575076" y="1428465"/>
                  <a:pt x="3574752" y="2142697"/>
                </a:cubicBezTo>
                <a:lnTo>
                  <a:pt x="2606583" y="2141725"/>
                </a:lnTo>
                <a:lnTo>
                  <a:pt x="0" y="2126285"/>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Forma libre 5">
            <a:extLst>
              <a:ext uri="{FF2B5EF4-FFF2-40B4-BE49-F238E27FC236}">
                <a16:creationId xmlns:a16="http://schemas.microsoft.com/office/drawing/2014/main" id="{00D88BD8-9E72-844D-A3E4-A145CC1FC878}"/>
              </a:ext>
            </a:extLst>
          </p:cNvPr>
          <p:cNvSpPr/>
          <p:nvPr userDrawn="1"/>
        </p:nvSpPr>
        <p:spPr>
          <a:xfrm>
            <a:off x="2097272" y="670702"/>
            <a:ext cx="5967116" cy="4572204"/>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3106210 h 5151120"/>
              <a:gd name="connsiteX4" fmla="*/ 0 w 3589020"/>
              <a:gd name="connsiteY4" fmla="*/ 5151120 h 5151120"/>
              <a:gd name="connsiteX5" fmla="*/ 15240 w 3589020"/>
              <a:gd name="connsiteY5" fmla="*/ 5090160 h 5151120"/>
              <a:gd name="connsiteX0" fmla="*/ 15240 w 3589020"/>
              <a:gd name="connsiteY0" fmla="*/ 3040516 h 5151120"/>
              <a:gd name="connsiteX1" fmla="*/ 15240 w 3589020"/>
              <a:gd name="connsiteY1" fmla="*/ 1021080 h 5151120"/>
              <a:gd name="connsiteX2" fmla="*/ 3589020 w 3589020"/>
              <a:gd name="connsiteY2" fmla="*/ 0 h 5151120"/>
              <a:gd name="connsiteX3" fmla="*/ 3589020 w 3589020"/>
              <a:gd name="connsiteY3" fmla="*/ 3106210 h 5151120"/>
              <a:gd name="connsiteX4" fmla="*/ 0 w 3589020"/>
              <a:gd name="connsiteY4" fmla="*/ 5151120 h 5151120"/>
              <a:gd name="connsiteX5" fmla="*/ 15240 w 3589020"/>
              <a:gd name="connsiteY5" fmla="*/ 3040516 h 5151120"/>
              <a:gd name="connsiteX0" fmla="*/ 0 w 3573780"/>
              <a:gd name="connsiteY0" fmla="*/ 3040516 h 3106210"/>
              <a:gd name="connsiteX1" fmla="*/ 0 w 3573780"/>
              <a:gd name="connsiteY1" fmla="*/ 1021080 h 3106210"/>
              <a:gd name="connsiteX2" fmla="*/ 3573780 w 3573780"/>
              <a:gd name="connsiteY2" fmla="*/ 0 h 3106210"/>
              <a:gd name="connsiteX3" fmla="*/ 3573780 w 3573780"/>
              <a:gd name="connsiteY3" fmla="*/ 3106210 h 3106210"/>
              <a:gd name="connsiteX4" fmla="*/ 955145 w 3573780"/>
              <a:gd name="connsiteY4" fmla="*/ 3068341 h 3106210"/>
              <a:gd name="connsiteX5" fmla="*/ 0 w 3573780"/>
              <a:gd name="connsiteY5" fmla="*/ 3040516 h 3106210"/>
              <a:gd name="connsiteX0" fmla="*/ 0 w 3583247"/>
              <a:gd name="connsiteY0" fmla="*/ 3130454 h 3130454"/>
              <a:gd name="connsiteX1" fmla="*/ 9467 w 3583247"/>
              <a:gd name="connsiteY1" fmla="*/ 1021080 h 3130454"/>
              <a:gd name="connsiteX2" fmla="*/ 3583247 w 3583247"/>
              <a:gd name="connsiteY2" fmla="*/ 0 h 3130454"/>
              <a:gd name="connsiteX3" fmla="*/ 3583247 w 3583247"/>
              <a:gd name="connsiteY3" fmla="*/ 3106210 h 3130454"/>
              <a:gd name="connsiteX4" fmla="*/ 964612 w 3583247"/>
              <a:gd name="connsiteY4" fmla="*/ 3068341 h 3130454"/>
              <a:gd name="connsiteX5" fmla="*/ 0 w 3583247"/>
              <a:gd name="connsiteY5" fmla="*/ 3130454 h 3130454"/>
              <a:gd name="connsiteX0" fmla="*/ 0 w 3583247"/>
              <a:gd name="connsiteY0" fmla="*/ 3130454 h 3134611"/>
              <a:gd name="connsiteX1" fmla="*/ 9467 w 3583247"/>
              <a:gd name="connsiteY1" fmla="*/ 1021080 h 3134611"/>
              <a:gd name="connsiteX2" fmla="*/ 3583247 w 3583247"/>
              <a:gd name="connsiteY2" fmla="*/ 0 h 3134611"/>
              <a:gd name="connsiteX3" fmla="*/ 3583247 w 3583247"/>
              <a:gd name="connsiteY3" fmla="*/ 3106210 h 3134611"/>
              <a:gd name="connsiteX4" fmla="*/ 1011948 w 3583247"/>
              <a:gd name="connsiteY4" fmla="*/ 3134611 h 3134611"/>
              <a:gd name="connsiteX5" fmla="*/ 0 w 3583247"/>
              <a:gd name="connsiteY5" fmla="*/ 3130454 h 3134611"/>
              <a:gd name="connsiteX0" fmla="*/ 0 w 3583247"/>
              <a:gd name="connsiteY0" fmla="*/ 3130454 h 3139345"/>
              <a:gd name="connsiteX1" fmla="*/ 9467 w 3583247"/>
              <a:gd name="connsiteY1" fmla="*/ 1021080 h 3139345"/>
              <a:gd name="connsiteX2" fmla="*/ 3583247 w 3583247"/>
              <a:gd name="connsiteY2" fmla="*/ 0 h 3139345"/>
              <a:gd name="connsiteX3" fmla="*/ 3578513 w 3583247"/>
              <a:gd name="connsiteY3" fmla="*/ 3139345 h 3139345"/>
              <a:gd name="connsiteX4" fmla="*/ 1011948 w 3583247"/>
              <a:gd name="connsiteY4" fmla="*/ 3134611 h 3139345"/>
              <a:gd name="connsiteX5" fmla="*/ 0 w 3583247"/>
              <a:gd name="connsiteY5" fmla="*/ 3130454 h 3139345"/>
              <a:gd name="connsiteX0" fmla="*/ 0 w 3583247"/>
              <a:gd name="connsiteY0" fmla="*/ 2736231 h 3139345"/>
              <a:gd name="connsiteX1" fmla="*/ 9467 w 3583247"/>
              <a:gd name="connsiteY1" fmla="*/ 1021080 h 3139345"/>
              <a:gd name="connsiteX2" fmla="*/ 3583247 w 3583247"/>
              <a:gd name="connsiteY2" fmla="*/ 0 h 3139345"/>
              <a:gd name="connsiteX3" fmla="*/ 3578513 w 3583247"/>
              <a:gd name="connsiteY3" fmla="*/ 3139345 h 3139345"/>
              <a:gd name="connsiteX4" fmla="*/ 1011948 w 3583247"/>
              <a:gd name="connsiteY4" fmla="*/ 3134611 h 3139345"/>
              <a:gd name="connsiteX5" fmla="*/ 0 w 3583247"/>
              <a:gd name="connsiteY5" fmla="*/ 2736231 h 3139345"/>
              <a:gd name="connsiteX0" fmla="*/ 0 w 3583247"/>
              <a:gd name="connsiteY0" fmla="*/ 2736231 h 3139345"/>
              <a:gd name="connsiteX1" fmla="*/ 9467 w 3583247"/>
              <a:gd name="connsiteY1" fmla="*/ 1021080 h 3139345"/>
              <a:gd name="connsiteX2" fmla="*/ 3583247 w 3583247"/>
              <a:gd name="connsiteY2" fmla="*/ 0 h 3139345"/>
              <a:gd name="connsiteX3" fmla="*/ 3578513 w 3583247"/>
              <a:gd name="connsiteY3" fmla="*/ 3139345 h 3139345"/>
              <a:gd name="connsiteX4" fmla="*/ 1448410 w 3583247"/>
              <a:gd name="connsiteY4" fmla="*/ 2740388 h 3139345"/>
              <a:gd name="connsiteX5" fmla="*/ 0 w 3583247"/>
              <a:gd name="connsiteY5" fmla="*/ 2736231 h 3139345"/>
              <a:gd name="connsiteX0" fmla="*/ 0 w 3583247"/>
              <a:gd name="connsiteY0" fmla="*/ 2736231 h 2740388"/>
              <a:gd name="connsiteX1" fmla="*/ 9467 w 3583247"/>
              <a:gd name="connsiteY1" fmla="*/ 1021080 h 2740388"/>
              <a:gd name="connsiteX2" fmla="*/ 3583247 w 3583247"/>
              <a:gd name="connsiteY2" fmla="*/ 0 h 2740388"/>
              <a:gd name="connsiteX3" fmla="*/ 3557394 w 3583247"/>
              <a:gd name="connsiteY3" fmla="*/ 2738082 h 2740388"/>
              <a:gd name="connsiteX4" fmla="*/ 1448410 w 3583247"/>
              <a:gd name="connsiteY4" fmla="*/ 2740388 h 2740388"/>
              <a:gd name="connsiteX5" fmla="*/ 0 w 3583247"/>
              <a:gd name="connsiteY5" fmla="*/ 2736231 h 2740388"/>
              <a:gd name="connsiteX0" fmla="*/ 0 w 3583247"/>
              <a:gd name="connsiteY0" fmla="*/ 2736231 h 2745604"/>
              <a:gd name="connsiteX1" fmla="*/ 9467 w 3583247"/>
              <a:gd name="connsiteY1" fmla="*/ 1021080 h 2745604"/>
              <a:gd name="connsiteX2" fmla="*/ 3583247 w 3583247"/>
              <a:gd name="connsiteY2" fmla="*/ 0 h 2745604"/>
              <a:gd name="connsiteX3" fmla="*/ 3579960 w 3583247"/>
              <a:gd name="connsiteY3" fmla="*/ 2745604 h 2745604"/>
              <a:gd name="connsiteX4" fmla="*/ 1448410 w 3583247"/>
              <a:gd name="connsiteY4" fmla="*/ 2740388 h 2745604"/>
              <a:gd name="connsiteX5" fmla="*/ 0 w 3583247"/>
              <a:gd name="connsiteY5" fmla="*/ 2736231 h 274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83247" h="2745604">
                <a:moveTo>
                  <a:pt x="0" y="2736231"/>
                </a:moveTo>
                <a:cubicBezTo>
                  <a:pt x="3156" y="2033106"/>
                  <a:pt x="6311" y="1724205"/>
                  <a:pt x="9467" y="1021080"/>
                </a:cubicBezTo>
                <a:lnTo>
                  <a:pt x="3583247" y="0"/>
                </a:lnTo>
                <a:cubicBezTo>
                  <a:pt x="3582151" y="915201"/>
                  <a:pt x="3581056" y="1830403"/>
                  <a:pt x="3579960" y="2745604"/>
                </a:cubicBezTo>
                <a:lnTo>
                  <a:pt x="1448410" y="2740388"/>
                </a:lnTo>
                <a:lnTo>
                  <a:pt x="0" y="273623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Forma libre 7">
            <a:extLst>
              <a:ext uri="{FF2B5EF4-FFF2-40B4-BE49-F238E27FC236}">
                <a16:creationId xmlns:a16="http://schemas.microsoft.com/office/drawing/2014/main" id="{95D2642E-B667-424F-952B-3431D2440BB5}"/>
              </a:ext>
            </a:extLst>
          </p:cNvPr>
          <p:cNvSpPr/>
          <p:nvPr userDrawn="1"/>
        </p:nvSpPr>
        <p:spPr>
          <a:xfrm>
            <a:off x="-69215" y="15012"/>
            <a:ext cx="6194595" cy="5227894"/>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3106210 h 5151120"/>
              <a:gd name="connsiteX4" fmla="*/ 0 w 3589020"/>
              <a:gd name="connsiteY4" fmla="*/ 5151120 h 5151120"/>
              <a:gd name="connsiteX5" fmla="*/ 15240 w 3589020"/>
              <a:gd name="connsiteY5" fmla="*/ 5090160 h 5151120"/>
              <a:gd name="connsiteX0" fmla="*/ 15240 w 3589020"/>
              <a:gd name="connsiteY0" fmla="*/ 3040516 h 5151120"/>
              <a:gd name="connsiteX1" fmla="*/ 15240 w 3589020"/>
              <a:gd name="connsiteY1" fmla="*/ 1021080 h 5151120"/>
              <a:gd name="connsiteX2" fmla="*/ 3589020 w 3589020"/>
              <a:gd name="connsiteY2" fmla="*/ 0 h 5151120"/>
              <a:gd name="connsiteX3" fmla="*/ 3589020 w 3589020"/>
              <a:gd name="connsiteY3" fmla="*/ 3106210 h 5151120"/>
              <a:gd name="connsiteX4" fmla="*/ 0 w 3589020"/>
              <a:gd name="connsiteY4" fmla="*/ 5151120 h 5151120"/>
              <a:gd name="connsiteX5" fmla="*/ 15240 w 3589020"/>
              <a:gd name="connsiteY5" fmla="*/ 3040516 h 5151120"/>
              <a:gd name="connsiteX0" fmla="*/ 0 w 3573780"/>
              <a:gd name="connsiteY0" fmla="*/ 3040516 h 3106210"/>
              <a:gd name="connsiteX1" fmla="*/ 0 w 3573780"/>
              <a:gd name="connsiteY1" fmla="*/ 1021080 h 3106210"/>
              <a:gd name="connsiteX2" fmla="*/ 3573780 w 3573780"/>
              <a:gd name="connsiteY2" fmla="*/ 0 h 3106210"/>
              <a:gd name="connsiteX3" fmla="*/ 3573780 w 3573780"/>
              <a:gd name="connsiteY3" fmla="*/ 3106210 h 3106210"/>
              <a:gd name="connsiteX4" fmla="*/ 955145 w 3573780"/>
              <a:gd name="connsiteY4" fmla="*/ 3068341 h 3106210"/>
              <a:gd name="connsiteX5" fmla="*/ 0 w 3573780"/>
              <a:gd name="connsiteY5" fmla="*/ 3040516 h 3106210"/>
              <a:gd name="connsiteX0" fmla="*/ 0 w 3583247"/>
              <a:gd name="connsiteY0" fmla="*/ 3130454 h 3130454"/>
              <a:gd name="connsiteX1" fmla="*/ 9467 w 3583247"/>
              <a:gd name="connsiteY1" fmla="*/ 1021080 h 3130454"/>
              <a:gd name="connsiteX2" fmla="*/ 3583247 w 3583247"/>
              <a:gd name="connsiteY2" fmla="*/ 0 h 3130454"/>
              <a:gd name="connsiteX3" fmla="*/ 3583247 w 3583247"/>
              <a:gd name="connsiteY3" fmla="*/ 3106210 h 3130454"/>
              <a:gd name="connsiteX4" fmla="*/ 964612 w 3583247"/>
              <a:gd name="connsiteY4" fmla="*/ 3068341 h 3130454"/>
              <a:gd name="connsiteX5" fmla="*/ 0 w 3583247"/>
              <a:gd name="connsiteY5" fmla="*/ 3130454 h 3130454"/>
              <a:gd name="connsiteX0" fmla="*/ 0 w 3583247"/>
              <a:gd name="connsiteY0" fmla="*/ 3130454 h 3134611"/>
              <a:gd name="connsiteX1" fmla="*/ 9467 w 3583247"/>
              <a:gd name="connsiteY1" fmla="*/ 1021080 h 3134611"/>
              <a:gd name="connsiteX2" fmla="*/ 3583247 w 3583247"/>
              <a:gd name="connsiteY2" fmla="*/ 0 h 3134611"/>
              <a:gd name="connsiteX3" fmla="*/ 3583247 w 3583247"/>
              <a:gd name="connsiteY3" fmla="*/ 3106210 h 3134611"/>
              <a:gd name="connsiteX4" fmla="*/ 1011948 w 3583247"/>
              <a:gd name="connsiteY4" fmla="*/ 3134611 h 3134611"/>
              <a:gd name="connsiteX5" fmla="*/ 0 w 3583247"/>
              <a:gd name="connsiteY5" fmla="*/ 3130454 h 3134611"/>
              <a:gd name="connsiteX0" fmla="*/ 0 w 3583247"/>
              <a:gd name="connsiteY0" fmla="*/ 3130454 h 3139345"/>
              <a:gd name="connsiteX1" fmla="*/ 9467 w 3583247"/>
              <a:gd name="connsiteY1" fmla="*/ 1021080 h 3139345"/>
              <a:gd name="connsiteX2" fmla="*/ 3583247 w 3583247"/>
              <a:gd name="connsiteY2" fmla="*/ 0 h 3139345"/>
              <a:gd name="connsiteX3" fmla="*/ 3578513 w 3583247"/>
              <a:gd name="connsiteY3" fmla="*/ 3139345 h 3139345"/>
              <a:gd name="connsiteX4" fmla="*/ 1011948 w 3583247"/>
              <a:gd name="connsiteY4" fmla="*/ 3134611 h 3139345"/>
              <a:gd name="connsiteX5" fmla="*/ 0 w 3583247"/>
              <a:gd name="connsiteY5" fmla="*/ 3130454 h 3139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83247" h="3139345">
                <a:moveTo>
                  <a:pt x="0" y="3130454"/>
                </a:moveTo>
                <a:cubicBezTo>
                  <a:pt x="3156" y="2427329"/>
                  <a:pt x="6311" y="1724205"/>
                  <a:pt x="9467" y="1021080"/>
                </a:cubicBezTo>
                <a:lnTo>
                  <a:pt x="3583247" y="0"/>
                </a:lnTo>
                <a:lnTo>
                  <a:pt x="3578513" y="3139345"/>
                </a:lnTo>
                <a:lnTo>
                  <a:pt x="1011948" y="3134611"/>
                </a:lnTo>
                <a:lnTo>
                  <a:pt x="0" y="313045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Slide Number Placeholder 5">
            <a:extLst>
              <a:ext uri="{FF2B5EF4-FFF2-40B4-BE49-F238E27FC236}">
                <a16:creationId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pic>
        <p:nvPicPr>
          <p:cNvPr id="10" name="Imagen 9"/>
          <p:cNvPicPr>
            <a:picLocks noChangeAspect="1"/>
          </p:cNvPicPr>
          <p:nvPr userDrawn="1"/>
        </p:nvPicPr>
        <p:blipFill>
          <a:blip r:embed="rId6">
            <a:lum bright="100000" contrast="-70000"/>
          </a:blip>
          <a:stretch>
            <a:fillRect/>
          </a:stretch>
        </p:blipFill>
        <p:spPr>
          <a:xfrm>
            <a:off x="6665441" y="4905400"/>
            <a:ext cx="858887" cy="186630"/>
          </a:xfrm>
          <a:prstGeom prst="rect">
            <a:avLst/>
          </a:prstGeom>
        </p:spPr>
      </p:pic>
      <p:sp>
        <p:nvSpPr>
          <p:cNvPr id="11" name="Freeform 5"/>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197653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ierre">
    <p:bg>
      <p:bgPr>
        <a:solidFill>
          <a:schemeClr val="bg2"/>
        </a:solidFill>
        <a:effectLst/>
      </p:bgPr>
    </p:bg>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7EA230A8-2396-C04E-BA7D-6A765043E110}"/>
              </a:ext>
            </a:extLst>
          </p:cNvPr>
          <p:cNvSpPr>
            <a:spLocks noGrp="1"/>
          </p:cNvSpPr>
          <p:nvPr>
            <p:ph type="title" hasCustomPrompt="1"/>
          </p:nvPr>
        </p:nvSpPr>
        <p:spPr>
          <a:xfrm>
            <a:off x="303625" y="534327"/>
            <a:ext cx="5665375" cy="535936"/>
          </a:xfrm>
          <a:prstGeom prst="rect">
            <a:avLst/>
          </a:prstGeom>
        </p:spPr>
        <p:txBody>
          <a:bodyPr vert="horz" lIns="0" tIns="0" rIns="0" bIns="0" rtlCol="0" anchor="t">
            <a:noAutofit/>
          </a:bodyPr>
          <a:lstStyle>
            <a:lvl1pPr>
              <a:defRPr sz="4000" b="0" i="0">
                <a:solidFill>
                  <a:schemeClr val="tx1"/>
                </a:solidFill>
                <a:latin typeface="Playfair Display" pitchFamily="2" charset="77"/>
              </a:defRPr>
            </a:lvl1pPr>
          </a:lstStyle>
          <a:p>
            <a:r>
              <a:rPr lang="es-ES" dirty="0"/>
              <a:t>Gracias!</a:t>
            </a:r>
            <a:endParaRPr lang="en-US" dirty="0"/>
          </a:p>
        </p:txBody>
      </p:sp>
      <p:sp>
        <p:nvSpPr>
          <p:cNvPr id="3" name="Rectángulo 3">
            <a:extLst>
              <a:ext uri="{FF2B5EF4-FFF2-40B4-BE49-F238E27FC236}">
                <a16:creationId xmlns:a16="http://schemas.microsoft.com/office/drawing/2014/main" id="{A1E39811-A34B-AD46-8ACC-A06DB4D267D0}"/>
              </a:ext>
            </a:extLst>
          </p:cNvPr>
          <p:cNvSpPr/>
          <p:nvPr userDrawn="1"/>
        </p:nvSpPr>
        <p:spPr>
          <a:xfrm>
            <a:off x="5808518" y="2774373"/>
            <a:ext cx="1931834" cy="2857500"/>
          </a:xfrm>
          <a:custGeom>
            <a:avLst/>
            <a:gdLst>
              <a:gd name="connsiteX0" fmla="*/ 0 w 1569027"/>
              <a:gd name="connsiteY0" fmla="*/ 0 h 2857500"/>
              <a:gd name="connsiteX1" fmla="*/ 1569027 w 1569027"/>
              <a:gd name="connsiteY1" fmla="*/ 0 h 2857500"/>
              <a:gd name="connsiteX2" fmla="*/ 1569027 w 1569027"/>
              <a:gd name="connsiteY2" fmla="*/ 2857500 h 2857500"/>
              <a:gd name="connsiteX3" fmla="*/ 0 w 1569027"/>
              <a:gd name="connsiteY3" fmla="*/ 2857500 h 2857500"/>
              <a:gd name="connsiteX4" fmla="*/ 0 w 1569027"/>
              <a:gd name="connsiteY4" fmla="*/ 0 h 2857500"/>
              <a:gd name="connsiteX0" fmla="*/ 0 w 1569027"/>
              <a:gd name="connsiteY0" fmla="*/ 0 h 2857500"/>
              <a:gd name="connsiteX1" fmla="*/ 1558636 w 1569027"/>
              <a:gd name="connsiteY1" fmla="*/ 467591 h 2857500"/>
              <a:gd name="connsiteX2" fmla="*/ 1569027 w 1569027"/>
              <a:gd name="connsiteY2" fmla="*/ 2857500 h 2857500"/>
              <a:gd name="connsiteX3" fmla="*/ 0 w 1569027"/>
              <a:gd name="connsiteY3" fmla="*/ 2857500 h 2857500"/>
              <a:gd name="connsiteX4" fmla="*/ 0 w 1569027"/>
              <a:gd name="connsiteY4" fmla="*/ 0 h 2857500"/>
              <a:gd name="connsiteX0" fmla="*/ 0 w 1610767"/>
              <a:gd name="connsiteY0" fmla="*/ 0 h 2857500"/>
              <a:gd name="connsiteX1" fmla="*/ 1610590 w 1610767"/>
              <a:gd name="connsiteY1" fmla="*/ 477982 h 2857500"/>
              <a:gd name="connsiteX2" fmla="*/ 1569027 w 1610767"/>
              <a:gd name="connsiteY2" fmla="*/ 2857500 h 2857500"/>
              <a:gd name="connsiteX3" fmla="*/ 0 w 1610767"/>
              <a:gd name="connsiteY3" fmla="*/ 2857500 h 2857500"/>
              <a:gd name="connsiteX4" fmla="*/ 0 w 1610767"/>
              <a:gd name="connsiteY4" fmla="*/ 0 h 2857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0767" h="2857500">
                <a:moveTo>
                  <a:pt x="0" y="0"/>
                </a:moveTo>
                <a:lnTo>
                  <a:pt x="1610590" y="477982"/>
                </a:lnTo>
                <a:cubicBezTo>
                  <a:pt x="1614054" y="1274618"/>
                  <a:pt x="1565563" y="2060864"/>
                  <a:pt x="1569027" y="2857500"/>
                </a:cubicBezTo>
                <a:lnTo>
                  <a:pt x="0" y="2857500"/>
                </a:lnTo>
                <a:lnTo>
                  <a:pt x="0" y="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 name="Rectángulo 4">
            <a:extLst>
              <a:ext uri="{FF2B5EF4-FFF2-40B4-BE49-F238E27FC236}">
                <a16:creationId xmlns:a16="http://schemas.microsoft.com/office/drawing/2014/main" id="{A3F9223B-685F-2843-9227-57F23C3FCEB4}"/>
              </a:ext>
            </a:extLst>
          </p:cNvPr>
          <p:cNvSpPr/>
          <p:nvPr userDrawn="1"/>
        </p:nvSpPr>
        <p:spPr>
          <a:xfrm>
            <a:off x="7596336" y="2036618"/>
            <a:ext cx="757955" cy="3595255"/>
          </a:xfrm>
          <a:custGeom>
            <a:avLst/>
            <a:gdLst>
              <a:gd name="connsiteX0" fmla="*/ 0 w 985405"/>
              <a:gd name="connsiteY0" fmla="*/ 0 h 3595255"/>
              <a:gd name="connsiteX1" fmla="*/ 985405 w 985405"/>
              <a:gd name="connsiteY1" fmla="*/ 0 h 3595255"/>
              <a:gd name="connsiteX2" fmla="*/ 985405 w 985405"/>
              <a:gd name="connsiteY2" fmla="*/ 3595255 h 3595255"/>
              <a:gd name="connsiteX3" fmla="*/ 0 w 985405"/>
              <a:gd name="connsiteY3" fmla="*/ 3595255 h 3595255"/>
              <a:gd name="connsiteX4" fmla="*/ 0 w 985405"/>
              <a:gd name="connsiteY4" fmla="*/ 0 h 3595255"/>
              <a:gd name="connsiteX0" fmla="*/ 0 w 985405"/>
              <a:gd name="connsiteY0" fmla="*/ 0 h 3595255"/>
              <a:gd name="connsiteX1" fmla="*/ 985405 w 985405"/>
              <a:gd name="connsiteY1" fmla="*/ 259773 h 3595255"/>
              <a:gd name="connsiteX2" fmla="*/ 985405 w 985405"/>
              <a:gd name="connsiteY2" fmla="*/ 3595255 h 3595255"/>
              <a:gd name="connsiteX3" fmla="*/ 0 w 985405"/>
              <a:gd name="connsiteY3" fmla="*/ 3595255 h 3595255"/>
              <a:gd name="connsiteX4" fmla="*/ 0 w 985405"/>
              <a:gd name="connsiteY4" fmla="*/ 0 h 35952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5405" h="3595255">
                <a:moveTo>
                  <a:pt x="0" y="0"/>
                </a:moveTo>
                <a:lnTo>
                  <a:pt x="985405" y="259773"/>
                </a:lnTo>
                <a:lnTo>
                  <a:pt x="985405" y="3595255"/>
                </a:lnTo>
                <a:lnTo>
                  <a:pt x="0" y="3595255"/>
                </a:lnTo>
                <a:lnTo>
                  <a:pt x="0"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 name="Rectángulo 8">
            <a:extLst>
              <a:ext uri="{FF2B5EF4-FFF2-40B4-BE49-F238E27FC236}">
                <a16:creationId xmlns:a16="http://schemas.microsoft.com/office/drawing/2014/main" id="{3E974AAD-8F9B-2E42-A5FB-13D764EAA100}"/>
              </a:ext>
            </a:extLst>
          </p:cNvPr>
          <p:cNvSpPr/>
          <p:nvPr userDrawn="1"/>
        </p:nvSpPr>
        <p:spPr>
          <a:xfrm>
            <a:off x="8244408" y="966354"/>
            <a:ext cx="1037271" cy="4665519"/>
          </a:xfrm>
          <a:custGeom>
            <a:avLst/>
            <a:gdLst>
              <a:gd name="connsiteX0" fmla="*/ 0 w 1289338"/>
              <a:gd name="connsiteY0" fmla="*/ 0 h 4665519"/>
              <a:gd name="connsiteX1" fmla="*/ 1289338 w 1289338"/>
              <a:gd name="connsiteY1" fmla="*/ 0 h 4665519"/>
              <a:gd name="connsiteX2" fmla="*/ 1289338 w 1289338"/>
              <a:gd name="connsiteY2" fmla="*/ 4665519 h 4665519"/>
              <a:gd name="connsiteX3" fmla="*/ 0 w 1289338"/>
              <a:gd name="connsiteY3" fmla="*/ 4665519 h 4665519"/>
              <a:gd name="connsiteX4" fmla="*/ 0 w 1289338"/>
              <a:gd name="connsiteY4" fmla="*/ 0 h 4665519"/>
              <a:gd name="connsiteX0" fmla="*/ 0 w 1289338"/>
              <a:gd name="connsiteY0" fmla="*/ 0 h 4665519"/>
              <a:gd name="connsiteX1" fmla="*/ 1278947 w 1289338"/>
              <a:gd name="connsiteY1" fmla="*/ 394854 h 4665519"/>
              <a:gd name="connsiteX2" fmla="*/ 1289338 w 1289338"/>
              <a:gd name="connsiteY2" fmla="*/ 4665519 h 4665519"/>
              <a:gd name="connsiteX3" fmla="*/ 0 w 1289338"/>
              <a:gd name="connsiteY3" fmla="*/ 4665519 h 4665519"/>
              <a:gd name="connsiteX4" fmla="*/ 0 w 1289338"/>
              <a:gd name="connsiteY4" fmla="*/ 0 h 4665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89338" h="4665519">
                <a:moveTo>
                  <a:pt x="0" y="0"/>
                </a:moveTo>
                <a:lnTo>
                  <a:pt x="1278947" y="394854"/>
                </a:lnTo>
                <a:cubicBezTo>
                  <a:pt x="1282411" y="1818409"/>
                  <a:pt x="1285874" y="3241964"/>
                  <a:pt x="1289338" y="4665519"/>
                </a:cubicBezTo>
                <a:lnTo>
                  <a:pt x="0" y="4665519"/>
                </a:lnTo>
                <a:lnTo>
                  <a:pt x="0"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Imagen 5"/>
          <p:cNvPicPr>
            <a:picLocks noChangeAspect="1"/>
          </p:cNvPicPr>
          <p:nvPr userDrawn="1"/>
        </p:nvPicPr>
        <p:blipFill>
          <a:blip r:embed="rId2">
            <a:lum bright="100000" contrast="-70000"/>
          </a:blip>
          <a:stretch>
            <a:fillRect/>
          </a:stretch>
        </p:blipFill>
        <p:spPr>
          <a:xfrm>
            <a:off x="6665441" y="4905400"/>
            <a:ext cx="858887" cy="186630"/>
          </a:xfrm>
          <a:prstGeom prst="rect">
            <a:avLst/>
          </a:prstGeom>
        </p:spPr>
      </p:pic>
      <p:sp>
        <p:nvSpPr>
          <p:cNvPr id="7" name="Freeform 5"/>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
        <p:nvSpPr>
          <p:cNvPr id="9" name="Content Placeholder 1">
            <a:extLst>
              <a:ext uri="{FF2B5EF4-FFF2-40B4-BE49-F238E27FC236}">
                <a16:creationId xmlns:a16="http://schemas.microsoft.com/office/drawing/2014/main" id="{7BABB46C-09CD-2843-89FE-636ADB17FE0F}"/>
              </a:ext>
            </a:extLst>
          </p:cNvPr>
          <p:cNvSpPr>
            <a:spLocks noGrp="1"/>
          </p:cNvSpPr>
          <p:nvPr>
            <p:ph sz="quarter" idx="10" hasCustomPrompt="1"/>
          </p:nvPr>
        </p:nvSpPr>
        <p:spPr>
          <a:xfrm>
            <a:off x="252000" y="2828006"/>
            <a:ext cx="4238624" cy="860073"/>
          </a:xfrm>
          <a:prstGeom prst="rect">
            <a:avLst/>
          </a:prstGeom>
        </p:spPr>
        <p:txBody>
          <a:bodyPr/>
          <a:lstStyle>
            <a:lvl1pPr>
              <a:defRPr sz="1200"/>
            </a:lvl1pPr>
          </a:lstStyle>
          <a:p>
            <a:pPr marL="0" indent="0">
              <a:buNone/>
            </a:pPr>
            <a:r>
              <a:rPr lang="en-US" dirty="0" err="1"/>
              <a:t>Datos</a:t>
            </a:r>
            <a:endParaRPr lang="en-US" dirty="0"/>
          </a:p>
        </p:txBody>
      </p:sp>
    </p:spTree>
    <p:extLst>
      <p:ext uri="{BB962C8B-B14F-4D97-AF65-F5344CB8AC3E}">
        <p14:creationId xmlns:p14="http://schemas.microsoft.com/office/powerpoint/2010/main" val="31811319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parata n1. Grafito">
    <p:spTree>
      <p:nvGrpSpPr>
        <p:cNvPr id="1" name=""/>
        <p:cNvGrpSpPr/>
        <p:nvPr/>
      </p:nvGrpSpPr>
      <p:grpSpPr>
        <a:xfrm>
          <a:off x="0" y="0"/>
          <a:ext cx="0" cy="0"/>
          <a:chOff x="0" y="0"/>
          <a:chExt cx="0" cy="0"/>
        </a:xfrm>
      </p:grpSpPr>
      <p:sp>
        <p:nvSpPr>
          <p:cNvPr id="5" name="Forma libre 4">
            <a:extLst>
              <a:ext uri="{FF2B5EF4-FFF2-40B4-BE49-F238E27FC236}">
                <a16:creationId xmlns:a16="http://schemas.microsoft.com/office/drawing/2014/main" id="{93EB5CC0-893F-7E43-ABEC-FF257A4D7B5E}"/>
              </a:ext>
            </a:extLst>
          </p:cNvPr>
          <p:cNvSpPr/>
          <p:nvPr userDrawn="1"/>
        </p:nvSpPr>
        <p:spPr>
          <a:xfrm>
            <a:off x="5593080" y="30480"/>
            <a:ext cx="3589020" cy="5151120"/>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89020" h="5151120">
                <a:moveTo>
                  <a:pt x="15240" y="5090160"/>
                </a:moveTo>
                <a:lnTo>
                  <a:pt x="15240" y="1021080"/>
                </a:lnTo>
                <a:lnTo>
                  <a:pt x="3589020" y="0"/>
                </a:lnTo>
                <a:lnTo>
                  <a:pt x="3589020" y="5151120"/>
                </a:lnTo>
                <a:lnTo>
                  <a:pt x="0" y="5151120"/>
                </a:lnTo>
                <a:lnTo>
                  <a:pt x="15240" y="509016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Marcador de contenido 10">
            <a:extLst>
              <a:ext uri="{FF2B5EF4-FFF2-40B4-BE49-F238E27FC236}">
                <a16:creationId xmlns:a16="http://schemas.microsoft.com/office/drawing/2014/main" id="{B06D5AB3-85F3-6041-8CF2-938E10DAFE64}"/>
              </a:ext>
            </a:extLst>
          </p:cNvPr>
          <p:cNvSpPr>
            <a:spLocks noGrp="1"/>
          </p:cNvSpPr>
          <p:nvPr>
            <p:ph sz="quarter" idx="10" hasCustomPrompt="1"/>
          </p:nvPr>
        </p:nvSpPr>
        <p:spPr>
          <a:xfrm>
            <a:off x="252000" y="2828006"/>
            <a:ext cx="4238624" cy="860073"/>
          </a:xfrm>
          <a:prstGeom prst="rect">
            <a:avLst/>
          </a:prstGeom>
        </p:spPr>
        <p:txBody>
          <a:bodyPr lIns="0" tIns="0" rIns="0" bIns="0"/>
          <a:lstStyle>
            <a:lvl1pPr>
              <a:defRPr lang="es-ES" sz="1400" dirty="0"/>
            </a:lvl1pPr>
          </a:lstStyle>
          <a:p>
            <a:pPr marL="0" lvl="0" indent="0">
              <a:lnSpc>
                <a:spcPct val="100000"/>
              </a:lnSpc>
              <a:spcBef>
                <a:spcPts val="600"/>
              </a:spcBef>
              <a:buNone/>
            </a:pPr>
            <a:r>
              <a:rPr lang="es-ES" dirty="0"/>
              <a:t>Editar el subtitulo 
</a:t>
            </a:r>
          </a:p>
        </p:txBody>
      </p:sp>
      <p:sp>
        <p:nvSpPr>
          <p:cNvPr id="8" name="Title Placeholder 1">
            <a:extLst>
              <a:ext uri="{FF2B5EF4-FFF2-40B4-BE49-F238E27FC236}">
                <a16:creationId xmlns:a16="http://schemas.microsoft.com/office/drawing/2014/main" id="{7EA230A8-2396-C04E-BA7D-6A765043E110}"/>
              </a:ext>
            </a:extLst>
          </p:cNvPr>
          <p:cNvSpPr>
            <a:spLocks noGrp="1"/>
          </p:cNvSpPr>
          <p:nvPr>
            <p:ph type="title" hasCustomPrompt="1"/>
          </p:nvPr>
        </p:nvSpPr>
        <p:spPr>
          <a:xfrm>
            <a:off x="252000" y="1194688"/>
            <a:ext cx="5213948" cy="1236256"/>
          </a:xfrm>
          <a:prstGeom prst="rect">
            <a:avLst/>
          </a:prstGeom>
        </p:spPr>
        <p:txBody>
          <a:bodyPr vert="horz" lIns="0" tIns="0" rIns="0" bIns="0" rtlCol="0" anchor="t">
            <a:noAutofit/>
          </a:bodyPr>
          <a:lstStyle>
            <a:lvl1pPr>
              <a:defRPr sz="3200">
                <a:solidFill>
                  <a:schemeClr val="tx1"/>
                </a:solidFill>
              </a:defRPr>
            </a:lvl1pPr>
          </a:lstStyle>
          <a:p>
            <a:r>
              <a:rPr lang="es-ES" dirty="0"/>
              <a:t>Haga clic para título separata de nivel 1</a:t>
            </a:r>
            <a:endParaRPr lang="en-US" dirty="0"/>
          </a:p>
        </p:txBody>
      </p:sp>
      <p:sp>
        <p:nvSpPr>
          <p:cNvPr id="14" name="Marcador de contenido 2">
            <a:extLst>
              <a:ext uri="{FF2B5EF4-FFF2-40B4-BE49-F238E27FC236}">
                <a16:creationId xmlns:a16="http://schemas.microsoft.com/office/drawing/2014/main" id="{916D4C14-6CFE-7A40-86A8-480510420770}"/>
              </a:ext>
            </a:extLst>
          </p:cNvPr>
          <p:cNvSpPr>
            <a:spLocks noGrp="1"/>
          </p:cNvSpPr>
          <p:nvPr>
            <p:ph sz="quarter" idx="11" hasCustomPrompt="1"/>
          </p:nvPr>
        </p:nvSpPr>
        <p:spPr>
          <a:xfrm>
            <a:off x="6061075" y="1127427"/>
            <a:ext cx="2800985" cy="1516379"/>
          </a:xfrm>
          <a:prstGeom prst="rect">
            <a:avLst/>
          </a:prstGeom>
        </p:spPr>
        <p:txBody>
          <a:bodyPr/>
          <a:lstStyle>
            <a:lvl1pPr marL="0" indent="0" algn="ctr">
              <a:buNone/>
              <a:defRPr sz="12000">
                <a:solidFill>
                  <a:schemeClr val="bg1"/>
                </a:solidFill>
                <a:latin typeface="Playfair Display" pitchFamily="2" charset="77"/>
              </a:defRPr>
            </a:lvl1pPr>
          </a:lstStyle>
          <a:p>
            <a:r>
              <a:rPr lang="es-ES" dirty="0"/>
              <a:t>Nº</a:t>
            </a:r>
          </a:p>
        </p:txBody>
      </p:sp>
      <p:sp>
        <p:nvSpPr>
          <p:cNvPr id="11" name="Slide Number Placeholder 5">
            <a:extLst>
              <a:ext uri="{FF2B5EF4-FFF2-40B4-BE49-F238E27FC236}">
                <a16:creationId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bg1"/>
                </a:solidFill>
              </a:rPr>
              <a:pPr algn="r"/>
              <a:t>‹Nº›</a:t>
            </a:fld>
            <a:endParaRPr lang="es-ES" sz="800" dirty="0">
              <a:solidFill>
                <a:schemeClr val="bg1"/>
              </a:solidFill>
            </a:endParaRPr>
          </a:p>
        </p:txBody>
      </p:sp>
      <p:pic>
        <p:nvPicPr>
          <p:cNvPr id="15" name="Imagen 14"/>
          <p:cNvPicPr>
            <a:picLocks noChangeAspect="1"/>
          </p:cNvPicPr>
          <p:nvPr userDrawn="1"/>
        </p:nvPicPr>
        <p:blipFill>
          <a:blip r:embed="rId2">
            <a:lum bright="100000" contrast="-70000"/>
          </a:blip>
          <a:stretch>
            <a:fillRect/>
          </a:stretch>
        </p:blipFill>
        <p:spPr>
          <a:xfrm>
            <a:off x="6665441" y="4905400"/>
            <a:ext cx="858887" cy="186630"/>
          </a:xfrm>
          <a:prstGeom prst="rect">
            <a:avLst/>
          </a:prstGeom>
        </p:spPr>
      </p:pic>
      <p:sp>
        <p:nvSpPr>
          <p:cNvPr id="9" name="Freeform 5">
            <a:extLst>
              <a:ext uri="{FF2B5EF4-FFF2-40B4-BE49-F238E27FC236}">
                <a16:creationId xmlns:a16="http://schemas.microsoft.com/office/drawing/2014/main" id="{5B101F9E-64AF-FC48-B2A1-F70779554AB4}"/>
              </a:ext>
            </a:extLst>
          </p:cNvPr>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2934861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parata n1. Piel">
    <p:spTree>
      <p:nvGrpSpPr>
        <p:cNvPr id="1" name=""/>
        <p:cNvGrpSpPr/>
        <p:nvPr/>
      </p:nvGrpSpPr>
      <p:grpSpPr>
        <a:xfrm>
          <a:off x="0" y="0"/>
          <a:ext cx="0" cy="0"/>
          <a:chOff x="0" y="0"/>
          <a:chExt cx="0" cy="0"/>
        </a:xfrm>
      </p:grpSpPr>
      <p:sp>
        <p:nvSpPr>
          <p:cNvPr id="5" name="Forma libre 4">
            <a:extLst>
              <a:ext uri="{FF2B5EF4-FFF2-40B4-BE49-F238E27FC236}">
                <a16:creationId xmlns:a16="http://schemas.microsoft.com/office/drawing/2014/main" id="{93EB5CC0-893F-7E43-ABEC-FF257A4D7B5E}"/>
              </a:ext>
            </a:extLst>
          </p:cNvPr>
          <p:cNvSpPr/>
          <p:nvPr userDrawn="1"/>
        </p:nvSpPr>
        <p:spPr>
          <a:xfrm>
            <a:off x="5593080" y="30480"/>
            <a:ext cx="3589020" cy="5151120"/>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89020" h="5151120">
                <a:moveTo>
                  <a:pt x="15240" y="5090160"/>
                </a:moveTo>
                <a:lnTo>
                  <a:pt x="15240" y="1021080"/>
                </a:lnTo>
                <a:lnTo>
                  <a:pt x="3589020" y="0"/>
                </a:lnTo>
                <a:lnTo>
                  <a:pt x="3589020" y="5151120"/>
                </a:lnTo>
                <a:lnTo>
                  <a:pt x="0" y="5151120"/>
                </a:lnTo>
                <a:lnTo>
                  <a:pt x="15240" y="509016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Marcador de contenido 10">
            <a:extLst>
              <a:ext uri="{FF2B5EF4-FFF2-40B4-BE49-F238E27FC236}">
                <a16:creationId xmlns:a16="http://schemas.microsoft.com/office/drawing/2014/main" id="{B06D5AB3-85F3-6041-8CF2-938E10DAFE64}"/>
              </a:ext>
            </a:extLst>
          </p:cNvPr>
          <p:cNvSpPr>
            <a:spLocks noGrp="1"/>
          </p:cNvSpPr>
          <p:nvPr>
            <p:ph sz="quarter" idx="10" hasCustomPrompt="1"/>
          </p:nvPr>
        </p:nvSpPr>
        <p:spPr>
          <a:xfrm>
            <a:off x="252000" y="2828006"/>
            <a:ext cx="4238624" cy="860073"/>
          </a:xfrm>
          <a:prstGeom prst="rect">
            <a:avLst/>
          </a:prstGeom>
        </p:spPr>
        <p:txBody>
          <a:bodyPr lIns="0" tIns="0" rIns="0" bIns="0"/>
          <a:lstStyle>
            <a:lvl1pPr>
              <a:defRPr lang="es-ES" sz="1400" dirty="0"/>
            </a:lvl1pPr>
          </a:lstStyle>
          <a:p>
            <a:pPr marL="0" lvl="0" indent="0">
              <a:lnSpc>
                <a:spcPct val="100000"/>
              </a:lnSpc>
              <a:spcBef>
                <a:spcPts val="600"/>
              </a:spcBef>
              <a:buNone/>
            </a:pPr>
            <a:r>
              <a:rPr lang="es-ES" dirty="0"/>
              <a:t>Editar el subtitulo 
</a:t>
            </a:r>
          </a:p>
        </p:txBody>
      </p:sp>
      <p:sp>
        <p:nvSpPr>
          <p:cNvPr id="8" name="Title Placeholder 1">
            <a:extLst>
              <a:ext uri="{FF2B5EF4-FFF2-40B4-BE49-F238E27FC236}">
                <a16:creationId xmlns:a16="http://schemas.microsoft.com/office/drawing/2014/main" id="{7EA230A8-2396-C04E-BA7D-6A765043E110}"/>
              </a:ext>
            </a:extLst>
          </p:cNvPr>
          <p:cNvSpPr>
            <a:spLocks noGrp="1"/>
          </p:cNvSpPr>
          <p:nvPr>
            <p:ph type="title" hasCustomPrompt="1"/>
          </p:nvPr>
        </p:nvSpPr>
        <p:spPr>
          <a:xfrm>
            <a:off x="252000" y="1194688"/>
            <a:ext cx="5203557" cy="1236256"/>
          </a:xfrm>
          <a:prstGeom prst="rect">
            <a:avLst/>
          </a:prstGeom>
        </p:spPr>
        <p:txBody>
          <a:bodyPr vert="horz" lIns="0" tIns="0" rIns="0" bIns="0" rtlCol="0" anchor="t">
            <a:noAutofit/>
          </a:bodyPr>
          <a:lstStyle>
            <a:lvl1pPr>
              <a:defRPr sz="3200">
                <a:solidFill>
                  <a:schemeClr val="tx1"/>
                </a:solidFill>
              </a:defRPr>
            </a:lvl1pPr>
          </a:lstStyle>
          <a:p>
            <a:r>
              <a:rPr lang="es-ES" dirty="0"/>
              <a:t>Haga clic para título separata de nivel 1</a:t>
            </a:r>
            <a:endParaRPr lang="en-US" dirty="0"/>
          </a:p>
        </p:txBody>
      </p:sp>
      <p:sp>
        <p:nvSpPr>
          <p:cNvPr id="14" name="Marcador de contenido 2">
            <a:extLst>
              <a:ext uri="{FF2B5EF4-FFF2-40B4-BE49-F238E27FC236}">
                <a16:creationId xmlns:a16="http://schemas.microsoft.com/office/drawing/2014/main" id="{916D4C14-6CFE-7A40-86A8-480510420770}"/>
              </a:ext>
            </a:extLst>
          </p:cNvPr>
          <p:cNvSpPr>
            <a:spLocks noGrp="1"/>
          </p:cNvSpPr>
          <p:nvPr>
            <p:ph sz="quarter" idx="11" hasCustomPrompt="1"/>
          </p:nvPr>
        </p:nvSpPr>
        <p:spPr>
          <a:xfrm>
            <a:off x="6061075" y="1127427"/>
            <a:ext cx="2800985" cy="1516379"/>
          </a:xfrm>
          <a:prstGeom prst="rect">
            <a:avLst/>
          </a:prstGeom>
        </p:spPr>
        <p:txBody>
          <a:bodyPr/>
          <a:lstStyle>
            <a:lvl1pPr marL="0" indent="0" algn="ctr">
              <a:buNone/>
              <a:defRPr sz="12000">
                <a:solidFill>
                  <a:schemeClr val="bg1"/>
                </a:solidFill>
                <a:latin typeface="Playfair Display" pitchFamily="2" charset="77"/>
              </a:defRPr>
            </a:lvl1pPr>
          </a:lstStyle>
          <a:p>
            <a:r>
              <a:rPr lang="es-ES" dirty="0"/>
              <a:t>Nº</a:t>
            </a:r>
          </a:p>
        </p:txBody>
      </p:sp>
      <p:sp>
        <p:nvSpPr>
          <p:cNvPr id="9" name="Slide Number Placeholder 5">
            <a:extLst>
              <a:ext uri="{FF2B5EF4-FFF2-40B4-BE49-F238E27FC236}">
                <a16:creationId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tx1"/>
                </a:solidFill>
              </a:rPr>
              <a:pPr algn="r"/>
              <a:t>‹Nº›</a:t>
            </a:fld>
            <a:endParaRPr lang="es-ES" sz="800" dirty="0">
              <a:solidFill>
                <a:schemeClr val="tx1"/>
              </a:solidFill>
            </a:endParaRPr>
          </a:p>
        </p:txBody>
      </p:sp>
      <p:pic>
        <p:nvPicPr>
          <p:cNvPr id="15" name="Imagen 14"/>
          <p:cNvPicPr>
            <a:picLocks noChangeAspect="1"/>
          </p:cNvPicPr>
          <p:nvPr userDrawn="1"/>
        </p:nvPicPr>
        <p:blipFill>
          <a:blip r:embed="rId2">
            <a:lum/>
          </a:blip>
          <a:stretch>
            <a:fillRect/>
          </a:stretch>
        </p:blipFill>
        <p:spPr>
          <a:xfrm>
            <a:off x="6665441" y="4905400"/>
            <a:ext cx="858887" cy="186630"/>
          </a:xfrm>
          <a:prstGeom prst="rect">
            <a:avLst/>
          </a:prstGeom>
        </p:spPr>
      </p:pic>
      <p:sp>
        <p:nvSpPr>
          <p:cNvPr id="11" name="Freeform 5">
            <a:extLst>
              <a:ext uri="{FF2B5EF4-FFF2-40B4-BE49-F238E27FC236}">
                <a16:creationId xmlns:a16="http://schemas.microsoft.com/office/drawing/2014/main" id="{78611A90-5661-7849-85C4-60F38E37590D}"/>
              </a:ext>
            </a:extLst>
          </p:cNvPr>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36569993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parata n1. Amarillo">
    <p:spTree>
      <p:nvGrpSpPr>
        <p:cNvPr id="1" name=""/>
        <p:cNvGrpSpPr/>
        <p:nvPr/>
      </p:nvGrpSpPr>
      <p:grpSpPr>
        <a:xfrm>
          <a:off x="0" y="0"/>
          <a:ext cx="0" cy="0"/>
          <a:chOff x="0" y="0"/>
          <a:chExt cx="0" cy="0"/>
        </a:xfrm>
      </p:grpSpPr>
      <p:sp>
        <p:nvSpPr>
          <p:cNvPr id="5" name="Forma libre 4">
            <a:extLst>
              <a:ext uri="{FF2B5EF4-FFF2-40B4-BE49-F238E27FC236}">
                <a16:creationId xmlns:a16="http://schemas.microsoft.com/office/drawing/2014/main" id="{93EB5CC0-893F-7E43-ABEC-FF257A4D7B5E}"/>
              </a:ext>
            </a:extLst>
          </p:cNvPr>
          <p:cNvSpPr/>
          <p:nvPr userDrawn="1"/>
        </p:nvSpPr>
        <p:spPr>
          <a:xfrm>
            <a:off x="5593080" y="30480"/>
            <a:ext cx="3589020" cy="5151120"/>
          </a:xfrm>
          <a:custGeom>
            <a:avLst/>
            <a:gdLst>
              <a:gd name="connsiteX0" fmla="*/ 15240 w 3589020"/>
              <a:gd name="connsiteY0" fmla="*/ 5090160 h 5151120"/>
              <a:gd name="connsiteX1" fmla="*/ 15240 w 3589020"/>
              <a:gd name="connsiteY1" fmla="*/ 1021080 h 5151120"/>
              <a:gd name="connsiteX2" fmla="*/ 3589020 w 3589020"/>
              <a:gd name="connsiteY2" fmla="*/ 0 h 5151120"/>
              <a:gd name="connsiteX3" fmla="*/ 3589020 w 3589020"/>
              <a:gd name="connsiteY3" fmla="*/ 5151120 h 5151120"/>
              <a:gd name="connsiteX4" fmla="*/ 0 w 3589020"/>
              <a:gd name="connsiteY4" fmla="*/ 5151120 h 5151120"/>
              <a:gd name="connsiteX5" fmla="*/ 15240 w 3589020"/>
              <a:gd name="connsiteY5" fmla="*/ 5090160 h 5151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89020" h="5151120">
                <a:moveTo>
                  <a:pt x="15240" y="5090160"/>
                </a:moveTo>
                <a:lnTo>
                  <a:pt x="15240" y="1021080"/>
                </a:lnTo>
                <a:lnTo>
                  <a:pt x="3589020" y="0"/>
                </a:lnTo>
                <a:lnTo>
                  <a:pt x="3589020" y="5151120"/>
                </a:lnTo>
                <a:lnTo>
                  <a:pt x="0" y="5151120"/>
                </a:lnTo>
                <a:lnTo>
                  <a:pt x="15240" y="509016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Marcador de contenido 10">
            <a:extLst>
              <a:ext uri="{FF2B5EF4-FFF2-40B4-BE49-F238E27FC236}">
                <a16:creationId xmlns:a16="http://schemas.microsoft.com/office/drawing/2014/main" id="{B06D5AB3-85F3-6041-8CF2-938E10DAFE64}"/>
              </a:ext>
            </a:extLst>
          </p:cNvPr>
          <p:cNvSpPr>
            <a:spLocks noGrp="1"/>
          </p:cNvSpPr>
          <p:nvPr>
            <p:ph sz="quarter" idx="10" hasCustomPrompt="1"/>
          </p:nvPr>
        </p:nvSpPr>
        <p:spPr>
          <a:xfrm>
            <a:off x="252000" y="2828006"/>
            <a:ext cx="4238624" cy="860073"/>
          </a:xfrm>
          <a:prstGeom prst="rect">
            <a:avLst/>
          </a:prstGeom>
        </p:spPr>
        <p:txBody>
          <a:bodyPr lIns="0" tIns="0" rIns="0" bIns="0"/>
          <a:lstStyle>
            <a:lvl1pPr>
              <a:defRPr lang="es-ES" sz="1400" dirty="0"/>
            </a:lvl1pPr>
          </a:lstStyle>
          <a:p>
            <a:pPr marL="0" lvl="0" indent="0">
              <a:lnSpc>
                <a:spcPct val="100000"/>
              </a:lnSpc>
              <a:spcBef>
                <a:spcPts val="600"/>
              </a:spcBef>
              <a:buNone/>
            </a:pPr>
            <a:r>
              <a:rPr lang="es-ES" dirty="0"/>
              <a:t>Editar el subtitulo 
</a:t>
            </a:r>
          </a:p>
        </p:txBody>
      </p:sp>
      <p:sp>
        <p:nvSpPr>
          <p:cNvPr id="8" name="Title Placeholder 1">
            <a:extLst>
              <a:ext uri="{FF2B5EF4-FFF2-40B4-BE49-F238E27FC236}">
                <a16:creationId xmlns:a16="http://schemas.microsoft.com/office/drawing/2014/main" id="{7EA230A8-2396-C04E-BA7D-6A765043E110}"/>
              </a:ext>
            </a:extLst>
          </p:cNvPr>
          <p:cNvSpPr>
            <a:spLocks noGrp="1"/>
          </p:cNvSpPr>
          <p:nvPr>
            <p:ph type="title" hasCustomPrompt="1"/>
          </p:nvPr>
        </p:nvSpPr>
        <p:spPr>
          <a:xfrm>
            <a:off x="252000" y="1194688"/>
            <a:ext cx="5289455" cy="1236256"/>
          </a:xfrm>
          <a:prstGeom prst="rect">
            <a:avLst/>
          </a:prstGeom>
        </p:spPr>
        <p:txBody>
          <a:bodyPr vert="horz" lIns="0" tIns="0" rIns="0" bIns="0" rtlCol="0" anchor="t">
            <a:noAutofit/>
          </a:bodyPr>
          <a:lstStyle>
            <a:lvl1pPr>
              <a:defRPr sz="3200">
                <a:solidFill>
                  <a:schemeClr val="tx1"/>
                </a:solidFill>
              </a:defRPr>
            </a:lvl1pPr>
          </a:lstStyle>
          <a:p>
            <a:r>
              <a:rPr lang="es-ES" dirty="0"/>
              <a:t>Haga clic para título separata de nivel 1</a:t>
            </a:r>
            <a:endParaRPr lang="en-US" dirty="0"/>
          </a:p>
        </p:txBody>
      </p:sp>
      <p:sp>
        <p:nvSpPr>
          <p:cNvPr id="14" name="Marcador de contenido 2">
            <a:extLst>
              <a:ext uri="{FF2B5EF4-FFF2-40B4-BE49-F238E27FC236}">
                <a16:creationId xmlns:a16="http://schemas.microsoft.com/office/drawing/2014/main" id="{916D4C14-6CFE-7A40-86A8-480510420770}"/>
              </a:ext>
            </a:extLst>
          </p:cNvPr>
          <p:cNvSpPr>
            <a:spLocks noGrp="1"/>
          </p:cNvSpPr>
          <p:nvPr>
            <p:ph sz="quarter" idx="11" hasCustomPrompt="1"/>
          </p:nvPr>
        </p:nvSpPr>
        <p:spPr>
          <a:xfrm>
            <a:off x="6061075" y="1127427"/>
            <a:ext cx="2800985" cy="1516379"/>
          </a:xfrm>
          <a:prstGeom prst="rect">
            <a:avLst/>
          </a:prstGeom>
        </p:spPr>
        <p:txBody>
          <a:bodyPr/>
          <a:lstStyle>
            <a:lvl1pPr marL="0" indent="0" algn="ctr">
              <a:buNone/>
              <a:defRPr sz="12000">
                <a:solidFill>
                  <a:schemeClr val="bg1"/>
                </a:solidFill>
                <a:latin typeface="Playfair Display" pitchFamily="2" charset="77"/>
              </a:defRPr>
            </a:lvl1pPr>
          </a:lstStyle>
          <a:p>
            <a:r>
              <a:rPr lang="es-ES" dirty="0"/>
              <a:t>Nº</a:t>
            </a:r>
          </a:p>
        </p:txBody>
      </p:sp>
      <p:sp>
        <p:nvSpPr>
          <p:cNvPr id="9" name="Slide Number Placeholder 5">
            <a:extLst>
              <a:ext uri="{FF2B5EF4-FFF2-40B4-BE49-F238E27FC236}">
                <a16:creationId xmlns:a16="http://schemas.microsoft.com/office/drawing/2014/main" id="{010F3A02-B7CA-9E42-855B-3F51A0093AEE}"/>
              </a:ext>
            </a:extLst>
          </p:cNvPr>
          <p:cNvSpPr txBox="1">
            <a:spLocks/>
          </p:cNvSpPr>
          <p:nvPr userDrawn="1"/>
        </p:nvSpPr>
        <p:spPr>
          <a:xfrm>
            <a:off x="8604448" y="4876006"/>
            <a:ext cx="287140" cy="242765"/>
          </a:xfrm>
          <a:prstGeom prst="rect">
            <a:avLst/>
          </a:prstGeom>
        </p:spPr>
        <p:txBody>
          <a:bodyPr vert="horz" lIns="0" tIns="0" rIns="0" bIns="0" rtlCol="0" anchor="ctr"/>
          <a:lstStyle>
            <a:defPPr>
              <a:defRPr lang="es-ES"/>
            </a:defPPr>
            <a:lvl1pPr marL="0" algn="l" defTabSz="685800" rtl="0" eaLnBrk="1" latinLnBrk="0" hangingPunct="1">
              <a:defRPr sz="800" kern="1200">
                <a:solidFill>
                  <a:schemeClr val="bg1"/>
                </a:solidFill>
                <a:latin typeface="Soho Gothic Pro" panose="020B0503030504020204" pitchFamily="34" charset="77"/>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fld id="{A5078871-D93F-4D40-B540-DC74CFDF655C}" type="slidenum">
              <a:rPr lang="es-ES" sz="800" smtClean="0">
                <a:solidFill>
                  <a:schemeClr val="tx1"/>
                </a:solidFill>
              </a:rPr>
              <a:pPr algn="r"/>
              <a:t>‹Nº›</a:t>
            </a:fld>
            <a:endParaRPr lang="es-ES" sz="800" dirty="0">
              <a:solidFill>
                <a:schemeClr val="tx1"/>
              </a:solidFill>
            </a:endParaRPr>
          </a:p>
        </p:txBody>
      </p:sp>
      <p:pic>
        <p:nvPicPr>
          <p:cNvPr id="15" name="Imagen 14"/>
          <p:cNvPicPr>
            <a:picLocks noChangeAspect="1"/>
          </p:cNvPicPr>
          <p:nvPr userDrawn="1"/>
        </p:nvPicPr>
        <p:blipFill>
          <a:blip r:embed="rId2">
            <a:lum/>
          </a:blip>
          <a:stretch>
            <a:fillRect/>
          </a:stretch>
        </p:blipFill>
        <p:spPr>
          <a:xfrm>
            <a:off x="6665441" y="4905400"/>
            <a:ext cx="858887" cy="186630"/>
          </a:xfrm>
          <a:prstGeom prst="rect">
            <a:avLst/>
          </a:prstGeom>
        </p:spPr>
      </p:pic>
      <p:sp>
        <p:nvSpPr>
          <p:cNvPr id="11" name="Freeform 5">
            <a:extLst>
              <a:ext uri="{FF2B5EF4-FFF2-40B4-BE49-F238E27FC236}">
                <a16:creationId xmlns:a16="http://schemas.microsoft.com/office/drawing/2014/main" id="{57625A35-6F69-D543-BA04-C64550EF3B02}"/>
              </a:ext>
            </a:extLst>
          </p:cNvPr>
          <p:cNvSpPr>
            <a:spLocks noEditPoints="1"/>
          </p:cNvSpPr>
          <p:nvPr userDrawn="1"/>
        </p:nvSpPr>
        <p:spPr bwMode="auto">
          <a:xfrm>
            <a:off x="252000" y="4879562"/>
            <a:ext cx="643638" cy="128556"/>
          </a:xfrm>
          <a:custGeom>
            <a:avLst/>
            <a:gdLst>
              <a:gd name="T0" fmla="*/ 1051 w 1701"/>
              <a:gd name="T1" fmla="*/ 298 h 337"/>
              <a:gd name="T2" fmla="*/ 967 w 1701"/>
              <a:gd name="T3" fmla="*/ 337 h 337"/>
              <a:gd name="T4" fmla="*/ 877 w 1701"/>
              <a:gd name="T5" fmla="*/ 262 h 337"/>
              <a:gd name="T6" fmla="*/ 906 w 1701"/>
              <a:gd name="T7" fmla="*/ 285 h 337"/>
              <a:gd name="T8" fmla="*/ 991 w 1701"/>
              <a:gd name="T9" fmla="*/ 309 h 337"/>
              <a:gd name="T10" fmla="*/ 1033 w 1701"/>
              <a:gd name="T11" fmla="*/ 263 h 337"/>
              <a:gd name="T12" fmla="*/ 926 w 1701"/>
              <a:gd name="T13" fmla="*/ 200 h 337"/>
              <a:gd name="T14" fmla="*/ 888 w 1701"/>
              <a:gd name="T15" fmla="*/ 112 h 337"/>
              <a:gd name="T16" fmla="*/ 967 w 1701"/>
              <a:gd name="T17" fmla="*/ 75 h 337"/>
              <a:gd name="T18" fmla="*/ 1056 w 1701"/>
              <a:gd name="T19" fmla="*/ 149 h 337"/>
              <a:gd name="T20" fmla="*/ 1013 w 1701"/>
              <a:gd name="T21" fmla="*/ 112 h 337"/>
              <a:gd name="T22" fmla="*/ 925 w 1701"/>
              <a:gd name="T23" fmla="*/ 108 h 337"/>
              <a:gd name="T24" fmla="*/ 913 w 1701"/>
              <a:gd name="T25" fmla="*/ 163 h 337"/>
              <a:gd name="T26" fmla="*/ 1046 w 1701"/>
              <a:gd name="T27" fmla="*/ 222 h 337"/>
              <a:gd name="T28" fmla="*/ 680 w 1701"/>
              <a:gd name="T29" fmla="*/ 86 h 337"/>
              <a:gd name="T30" fmla="*/ 656 w 1701"/>
              <a:gd name="T31" fmla="*/ 103 h 337"/>
              <a:gd name="T32" fmla="*/ 656 w 1701"/>
              <a:gd name="T33" fmla="*/ 103 h 337"/>
              <a:gd name="T34" fmla="*/ 632 w 1701"/>
              <a:gd name="T35" fmla="*/ 335 h 337"/>
              <a:gd name="T36" fmla="*/ 661 w 1701"/>
              <a:gd name="T37" fmla="*/ 137 h 337"/>
              <a:gd name="T38" fmla="*/ 722 w 1701"/>
              <a:gd name="T39" fmla="*/ 100 h 337"/>
              <a:gd name="T40" fmla="*/ 783 w 1701"/>
              <a:gd name="T41" fmla="*/ 140 h 337"/>
              <a:gd name="T42" fmla="*/ 810 w 1701"/>
              <a:gd name="T43" fmla="*/ 335 h 337"/>
              <a:gd name="T44" fmla="*/ 722 w 1701"/>
              <a:gd name="T45" fmla="*/ 75 h 337"/>
              <a:gd name="T46" fmla="*/ 1692 w 1701"/>
              <a:gd name="T47" fmla="*/ 298 h 337"/>
              <a:gd name="T48" fmla="*/ 1607 w 1701"/>
              <a:gd name="T49" fmla="*/ 256 h 337"/>
              <a:gd name="T50" fmla="*/ 1686 w 1701"/>
              <a:gd name="T51" fmla="*/ 101 h 337"/>
              <a:gd name="T52" fmla="*/ 1607 w 1701"/>
              <a:gd name="T53" fmla="*/ 78 h 337"/>
              <a:gd name="T54" fmla="*/ 1583 w 1701"/>
              <a:gd name="T55" fmla="*/ 257 h 337"/>
              <a:gd name="T56" fmla="*/ 248 w 1701"/>
              <a:gd name="T57" fmla="*/ 75 h 337"/>
              <a:gd name="T58" fmla="*/ 181 w 1701"/>
              <a:gd name="T59" fmla="*/ 98 h 337"/>
              <a:gd name="T60" fmla="*/ 92 w 1701"/>
              <a:gd name="T61" fmla="*/ 75 h 337"/>
              <a:gd name="T62" fmla="*/ 0 w 1701"/>
              <a:gd name="T63" fmla="*/ 164 h 337"/>
              <a:gd name="T64" fmla="*/ 25 w 1701"/>
              <a:gd name="T65" fmla="*/ 164 h 337"/>
              <a:gd name="T66" fmla="*/ 57 w 1701"/>
              <a:gd name="T67" fmla="*/ 106 h 337"/>
              <a:gd name="T68" fmla="*/ 124 w 1701"/>
              <a:gd name="T69" fmla="*/ 106 h 337"/>
              <a:gd name="T70" fmla="*/ 156 w 1701"/>
              <a:gd name="T71" fmla="*/ 164 h 337"/>
              <a:gd name="T72" fmla="*/ 182 w 1701"/>
              <a:gd name="T73" fmla="*/ 164 h 337"/>
              <a:gd name="T74" fmla="*/ 214 w 1701"/>
              <a:gd name="T75" fmla="*/ 106 h 337"/>
              <a:gd name="T76" fmla="*/ 281 w 1701"/>
              <a:gd name="T77" fmla="*/ 106 h 337"/>
              <a:gd name="T78" fmla="*/ 313 w 1701"/>
              <a:gd name="T79" fmla="*/ 164 h 337"/>
              <a:gd name="T80" fmla="*/ 338 w 1701"/>
              <a:gd name="T81" fmla="*/ 164 h 337"/>
              <a:gd name="T82" fmla="*/ 1522 w 1701"/>
              <a:gd name="T83" fmla="*/ 334 h 337"/>
              <a:gd name="T84" fmla="*/ 1522 w 1701"/>
              <a:gd name="T85" fmla="*/ 311 h 337"/>
              <a:gd name="T86" fmla="*/ 1381 w 1701"/>
              <a:gd name="T87" fmla="*/ 78 h 337"/>
              <a:gd name="T88" fmla="*/ 1381 w 1701"/>
              <a:gd name="T89" fmla="*/ 101 h 337"/>
              <a:gd name="T90" fmla="*/ 1381 w 1701"/>
              <a:gd name="T91" fmla="*/ 311 h 337"/>
              <a:gd name="T92" fmla="*/ 1381 w 1701"/>
              <a:gd name="T93" fmla="*/ 334 h 337"/>
              <a:gd name="T94" fmla="*/ 415 w 1701"/>
              <a:gd name="T95" fmla="*/ 78 h 337"/>
              <a:gd name="T96" fmla="*/ 415 w 1701"/>
              <a:gd name="T97" fmla="*/ 101 h 337"/>
              <a:gd name="T98" fmla="*/ 412 w 1701"/>
              <a:gd name="T99" fmla="*/ 311 h 337"/>
              <a:gd name="T100" fmla="*/ 556 w 1701"/>
              <a:gd name="T101" fmla="*/ 311 h 337"/>
              <a:gd name="T102" fmla="*/ 1297 w 1701"/>
              <a:gd name="T103" fmla="*/ 126 h 337"/>
              <a:gd name="T104" fmla="*/ 1288 w 1701"/>
              <a:gd name="T105" fmla="*/ 334 h 337"/>
              <a:gd name="T106" fmla="*/ 1280 w 1701"/>
              <a:gd name="T107" fmla="*/ 313 h 337"/>
              <a:gd name="T108" fmla="*/ 1148 w 1701"/>
              <a:gd name="T109" fmla="*/ 314 h 337"/>
              <a:gd name="T110" fmla="*/ 1130 w 1701"/>
              <a:gd name="T111" fmla="*/ 126 h 337"/>
              <a:gd name="T112" fmla="*/ 1250 w 1701"/>
              <a:gd name="T113" fmla="*/ 81 h 337"/>
              <a:gd name="T114" fmla="*/ 1278 w 1701"/>
              <a:gd name="T115" fmla="*/ 162 h 337"/>
              <a:gd name="T116" fmla="*/ 1166 w 1701"/>
              <a:gd name="T117" fmla="*/ 116 h 337"/>
              <a:gd name="T118" fmla="*/ 1152 w 1701"/>
              <a:gd name="T119" fmla="*/ 271 h 337"/>
              <a:gd name="T120" fmla="*/ 1214 w 1701"/>
              <a:gd name="T121" fmla="*/ 312 h 337"/>
              <a:gd name="T122" fmla="*/ 1275 w 1701"/>
              <a:gd name="T123" fmla="*/ 271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01" h="337">
                <a:moveTo>
                  <a:pt x="1046" y="222"/>
                </a:moveTo>
                <a:cubicBezTo>
                  <a:pt x="1054" y="233"/>
                  <a:pt x="1058" y="247"/>
                  <a:pt x="1058" y="263"/>
                </a:cubicBezTo>
                <a:cubicBezTo>
                  <a:pt x="1058" y="276"/>
                  <a:pt x="1056" y="288"/>
                  <a:pt x="1051" y="298"/>
                </a:cubicBezTo>
                <a:cubicBezTo>
                  <a:pt x="1046" y="307"/>
                  <a:pt x="1039" y="315"/>
                  <a:pt x="1031" y="321"/>
                </a:cubicBezTo>
                <a:cubicBezTo>
                  <a:pt x="1022" y="327"/>
                  <a:pt x="1013" y="331"/>
                  <a:pt x="1001" y="333"/>
                </a:cubicBezTo>
                <a:cubicBezTo>
                  <a:pt x="991" y="335"/>
                  <a:pt x="979" y="337"/>
                  <a:pt x="967" y="337"/>
                </a:cubicBezTo>
                <a:cubicBezTo>
                  <a:pt x="940" y="337"/>
                  <a:pt x="919" y="331"/>
                  <a:pt x="902" y="319"/>
                </a:cubicBezTo>
                <a:cubicBezTo>
                  <a:pt x="886" y="306"/>
                  <a:pt x="877" y="288"/>
                  <a:pt x="876" y="263"/>
                </a:cubicBezTo>
                <a:cubicBezTo>
                  <a:pt x="876" y="263"/>
                  <a:pt x="877" y="262"/>
                  <a:pt x="877" y="262"/>
                </a:cubicBezTo>
                <a:cubicBezTo>
                  <a:pt x="901" y="262"/>
                  <a:pt x="901" y="262"/>
                  <a:pt x="901" y="262"/>
                </a:cubicBezTo>
                <a:cubicBezTo>
                  <a:pt x="901" y="262"/>
                  <a:pt x="902" y="263"/>
                  <a:pt x="902" y="263"/>
                </a:cubicBezTo>
                <a:cubicBezTo>
                  <a:pt x="902" y="272"/>
                  <a:pt x="903" y="280"/>
                  <a:pt x="906" y="285"/>
                </a:cubicBezTo>
                <a:cubicBezTo>
                  <a:pt x="910" y="291"/>
                  <a:pt x="914" y="296"/>
                  <a:pt x="920" y="300"/>
                </a:cubicBezTo>
                <a:cubicBezTo>
                  <a:pt x="926" y="303"/>
                  <a:pt x="932" y="306"/>
                  <a:pt x="940" y="308"/>
                </a:cubicBezTo>
                <a:cubicBezTo>
                  <a:pt x="954" y="311"/>
                  <a:pt x="970" y="311"/>
                  <a:pt x="991" y="309"/>
                </a:cubicBezTo>
                <a:cubicBezTo>
                  <a:pt x="998" y="308"/>
                  <a:pt x="1005" y="306"/>
                  <a:pt x="1012" y="303"/>
                </a:cubicBezTo>
                <a:cubicBezTo>
                  <a:pt x="1018" y="299"/>
                  <a:pt x="1023" y="295"/>
                  <a:pt x="1027" y="288"/>
                </a:cubicBezTo>
                <a:cubicBezTo>
                  <a:pt x="1031" y="282"/>
                  <a:pt x="1033" y="274"/>
                  <a:pt x="1033" y="263"/>
                </a:cubicBezTo>
                <a:cubicBezTo>
                  <a:pt x="1033" y="254"/>
                  <a:pt x="1031" y="246"/>
                  <a:pt x="1026" y="238"/>
                </a:cubicBezTo>
                <a:cubicBezTo>
                  <a:pt x="1021" y="231"/>
                  <a:pt x="1013" y="226"/>
                  <a:pt x="1003" y="223"/>
                </a:cubicBezTo>
                <a:cubicBezTo>
                  <a:pt x="926" y="200"/>
                  <a:pt x="926" y="200"/>
                  <a:pt x="926" y="200"/>
                </a:cubicBezTo>
                <a:cubicBezTo>
                  <a:pt x="911" y="196"/>
                  <a:pt x="901" y="190"/>
                  <a:pt x="893" y="180"/>
                </a:cubicBezTo>
                <a:cubicBezTo>
                  <a:pt x="885" y="170"/>
                  <a:pt x="881" y="158"/>
                  <a:pt x="881" y="144"/>
                </a:cubicBezTo>
                <a:cubicBezTo>
                  <a:pt x="881" y="131"/>
                  <a:pt x="884" y="121"/>
                  <a:pt x="888" y="112"/>
                </a:cubicBezTo>
                <a:cubicBezTo>
                  <a:pt x="893" y="103"/>
                  <a:pt x="899" y="96"/>
                  <a:pt x="907" y="90"/>
                </a:cubicBezTo>
                <a:cubicBezTo>
                  <a:pt x="915" y="85"/>
                  <a:pt x="924" y="81"/>
                  <a:pt x="934" y="78"/>
                </a:cubicBezTo>
                <a:cubicBezTo>
                  <a:pt x="945" y="76"/>
                  <a:pt x="955" y="75"/>
                  <a:pt x="967" y="75"/>
                </a:cubicBezTo>
                <a:cubicBezTo>
                  <a:pt x="993" y="75"/>
                  <a:pt x="1014" y="81"/>
                  <a:pt x="1030" y="93"/>
                </a:cubicBezTo>
                <a:cubicBezTo>
                  <a:pt x="1047" y="105"/>
                  <a:pt x="1055" y="124"/>
                  <a:pt x="1056" y="148"/>
                </a:cubicBezTo>
                <a:cubicBezTo>
                  <a:pt x="1056" y="148"/>
                  <a:pt x="1056" y="149"/>
                  <a:pt x="1056" y="149"/>
                </a:cubicBezTo>
                <a:cubicBezTo>
                  <a:pt x="1032" y="149"/>
                  <a:pt x="1032" y="149"/>
                  <a:pt x="1032" y="149"/>
                </a:cubicBezTo>
                <a:cubicBezTo>
                  <a:pt x="1032" y="149"/>
                  <a:pt x="1032" y="148"/>
                  <a:pt x="1032" y="148"/>
                </a:cubicBezTo>
                <a:cubicBezTo>
                  <a:pt x="1031" y="131"/>
                  <a:pt x="1025" y="119"/>
                  <a:pt x="1013" y="112"/>
                </a:cubicBezTo>
                <a:cubicBezTo>
                  <a:pt x="1002" y="104"/>
                  <a:pt x="986" y="100"/>
                  <a:pt x="966" y="100"/>
                </a:cubicBezTo>
                <a:cubicBezTo>
                  <a:pt x="958" y="100"/>
                  <a:pt x="951" y="100"/>
                  <a:pt x="944" y="102"/>
                </a:cubicBezTo>
                <a:cubicBezTo>
                  <a:pt x="937" y="103"/>
                  <a:pt x="931" y="105"/>
                  <a:pt x="925" y="108"/>
                </a:cubicBezTo>
                <a:cubicBezTo>
                  <a:pt x="919" y="111"/>
                  <a:pt x="915" y="115"/>
                  <a:pt x="911" y="121"/>
                </a:cubicBezTo>
                <a:cubicBezTo>
                  <a:pt x="908" y="127"/>
                  <a:pt x="906" y="134"/>
                  <a:pt x="906" y="144"/>
                </a:cubicBezTo>
                <a:cubicBezTo>
                  <a:pt x="906" y="151"/>
                  <a:pt x="908" y="157"/>
                  <a:pt x="913" y="163"/>
                </a:cubicBezTo>
                <a:cubicBezTo>
                  <a:pt x="917" y="170"/>
                  <a:pt x="924" y="174"/>
                  <a:pt x="934" y="177"/>
                </a:cubicBezTo>
                <a:cubicBezTo>
                  <a:pt x="1011" y="199"/>
                  <a:pt x="1011" y="199"/>
                  <a:pt x="1011" y="199"/>
                </a:cubicBezTo>
                <a:cubicBezTo>
                  <a:pt x="1026" y="204"/>
                  <a:pt x="1038" y="211"/>
                  <a:pt x="1046" y="222"/>
                </a:cubicBezTo>
                <a:close/>
                <a:moveTo>
                  <a:pt x="722" y="75"/>
                </a:moveTo>
                <a:cubicBezTo>
                  <a:pt x="715" y="75"/>
                  <a:pt x="708" y="76"/>
                  <a:pt x="701" y="78"/>
                </a:cubicBezTo>
                <a:cubicBezTo>
                  <a:pt x="694" y="79"/>
                  <a:pt x="687" y="82"/>
                  <a:pt x="680" y="86"/>
                </a:cubicBezTo>
                <a:cubicBezTo>
                  <a:pt x="673" y="89"/>
                  <a:pt x="667" y="93"/>
                  <a:pt x="662" y="98"/>
                </a:cubicBezTo>
                <a:cubicBezTo>
                  <a:pt x="660" y="100"/>
                  <a:pt x="658" y="101"/>
                  <a:pt x="656" y="103"/>
                </a:cubicBezTo>
                <a:cubicBezTo>
                  <a:pt x="656" y="103"/>
                  <a:pt x="656" y="103"/>
                  <a:pt x="656" y="103"/>
                </a:cubicBezTo>
                <a:cubicBezTo>
                  <a:pt x="656" y="103"/>
                  <a:pt x="656" y="103"/>
                  <a:pt x="656" y="103"/>
                </a:cubicBezTo>
                <a:cubicBezTo>
                  <a:pt x="656" y="103"/>
                  <a:pt x="656" y="103"/>
                  <a:pt x="656" y="103"/>
                </a:cubicBezTo>
                <a:cubicBezTo>
                  <a:pt x="656" y="103"/>
                  <a:pt x="656" y="103"/>
                  <a:pt x="656" y="103"/>
                </a:cubicBezTo>
                <a:cubicBezTo>
                  <a:pt x="643" y="78"/>
                  <a:pt x="643" y="78"/>
                  <a:pt x="643" y="78"/>
                </a:cubicBezTo>
                <a:cubicBezTo>
                  <a:pt x="632" y="78"/>
                  <a:pt x="632" y="78"/>
                  <a:pt x="632" y="78"/>
                </a:cubicBezTo>
                <a:cubicBezTo>
                  <a:pt x="632" y="335"/>
                  <a:pt x="632" y="335"/>
                  <a:pt x="632" y="335"/>
                </a:cubicBezTo>
                <a:cubicBezTo>
                  <a:pt x="656" y="335"/>
                  <a:pt x="656" y="335"/>
                  <a:pt x="656" y="335"/>
                </a:cubicBezTo>
                <a:cubicBezTo>
                  <a:pt x="656" y="162"/>
                  <a:pt x="656" y="162"/>
                  <a:pt x="656" y="162"/>
                </a:cubicBezTo>
                <a:cubicBezTo>
                  <a:pt x="656" y="152"/>
                  <a:pt x="658" y="144"/>
                  <a:pt x="661" y="137"/>
                </a:cubicBezTo>
                <a:cubicBezTo>
                  <a:pt x="664" y="129"/>
                  <a:pt x="669" y="122"/>
                  <a:pt x="674" y="117"/>
                </a:cubicBezTo>
                <a:cubicBezTo>
                  <a:pt x="680" y="112"/>
                  <a:pt x="687" y="108"/>
                  <a:pt x="695" y="105"/>
                </a:cubicBezTo>
                <a:cubicBezTo>
                  <a:pt x="703" y="102"/>
                  <a:pt x="712" y="100"/>
                  <a:pt x="722" y="100"/>
                </a:cubicBezTo>
                <a:cubicBezTo>
                  <a:pt x="735" y="100"/>
                  <a:pt x="745" y="102"/>
                  <a:pt x="754" y="106"/>
                </a:cubicBezTo>
                <a:cubicBezTo>
                  <a:pt x="762" y="110"/>
                  <a:pt x="769" y="115"/>
                  <a:pt x="773" y="120"/>
                </a:cubicBezTo>
                <a:cubicBezTo>
                  <a:pt x="778" y="126"/>
                  <a:pt x="781" y="133"/>
                  <a:pt x="783" y="140"/>
                </a:cubicBezTo>
                <a:cubicBezTo>
                  <a:pt x="785" y="149"/>
                  <a:pt x="786" y="156"/>
                  <a:pt x="786" y="163"/>
                </a:cubicBezTo>
                <a:cubicBezTo>
                  <a:pt x="786" y="335"/>
                  <a:pt x="786" y="335"/>
                  <a:pt x="786" y="335"/>
                </a:cubicBezTo>
                <a:cubicBezTo>
                  <a:pt x="810" y="335"/>
                  <a:pt x="810" y="335"/>
                  <a:pt x="810" y="335"/>
                </a:cubicBezTo>
                <a:cubicBezTo>
                  <a:pt x="810" y="163"/>
                  <a:pt x="810" y="163"/>
                  <a:pt x="810" y="163"/>
                </a:cubicBezTo>
                <a:cubicBezTo>
                  <a:pt x="810" y="135"/>
                  <a:pt x="802" y="113"/>
                  <a:pt x="787" y="98"/>
                </a:cubicBezTo>
                <a:cubicBezTo>
                  <a:pt x="771" y="83"/>
                  <a:pt x="749" y="75"/>
                  <a:pt x="722" y="75"/>
                </a:cubicBezTo>
                <a:close/>
                <a:moveTo>
                  <a:pt x="1650" y="337"/>
                </a:moveTo>
                <a:cubicBezTo>
                  <a:pt x="1672" y="337"/>
                  <a:pt x="1689" y="331"/>
                  <a:pt x="1701" y="321"/>
                </a:cubicBezTo>
                <a:cubicBezTo>
                  <a:pt x="1692" y="298"/>
                  <a:pt x="1692" y="298"/>
                  <a:pt x="1692" y="298"/>
                </a:cubicBezTo>
                <a:cubicBezTo>
                  <a:pt x="1683" y="306"/>
                  <a:pt x="1670" y="313"/>
                  <a:pt x="1650" y="313"/>
                </a:cubicBezTo>
                <a:cubicBezTo>
                  <a:pt x="1636" y="313"/>
                  <a:pt x="1625" y="308"/>
                  <a:pt x="1618" y="300"/>
                </a:cubicBezTo>
                <a:cubicBezTo>
                  <a:pt x="1611" y="291"/>
                  <a:pt x="1607" y="277"/>
                  <a:pt x="1607" y="256"/>
                </a:cubicBezTo>
                <a:cubicBezTo>
                  <a:pt x="1607" y="101"/>
                  <a:pt x="1607" y="101"/>
                  <a:pt x="1607" y="101"/>
                </a:cubicBezTo>
                <a:cubicBezTo>
                  <a:pt x="1685" y="101"/>
                  <a:pt x="1685" y="101"/>
                  <a:pt x="1685" y="101"/>
                </a:cubicBezTo>
                <a:cubicBezTo>
                  <a:pt x="1686" y="101"/>
                  <a:pt x="1686" y="101"/>
                  <a:pt x="1686" y="101"/>
                </a:cubicBezTo>
                <a:cubicBezTo>
                  <a:pt x="1686" y="78"/>
                  <a:pt x="1686" y="78"/>
                  <a:pt x="1686" y="78"/>
                </a:cubicBezTo>
                <a:cubicBezTo>
                  <a:pt x="1686" y="78"/>
                  <a:pt x="1686" y="78"/>
                  <a:pt x="1685" y="78"/>
                </a:cubicBezTo>
                <a:cubicBezTo>
                  <a:pt x="1607" y="78"/>
                  <a:pt x="1607" y="78"/>
                  <a:pt x="1607" y="78"/>
                </a:cubicBezTo>
                <a:cubicBezTo>
                  <a:pt x="1607" y="0"/>
                  <a:pt x="1607" y="0"/>
                  <a:pt x="1607" y="0"/>
                </a:cubicBezTo>
                <a:cubicBezTo>
                  <a:pt x="1583" y="0"/>
                  <a:pt x="1583" y="0"/>
                  <a:pt x="1583" y="0"/>
                </a:cubicBezTo>
                <a:cubicBezTo>
                  <a:pt x="1583" y="257"/>
                  <a:pt x="1583" y="257"/>
                  <a:pt x="1583" y="257"/>
                </a:cubicBezTo>
                <a:cubicBezTo>
                  <a:pt x="1583" y="284"/>
                  <a:pt x="1589" y="304"/>
                  <a:pt x="1600" y="317"/>
                </a:cubicBezTo>
                <a:cubicBezTo>
                  <a:pt x="1612" y="330"/>
                  <a:pt x="1629" y="337"/>
                  <a:pt x="1650" y="337"/>
                </a:cubicBezTo>
                <a:close/>
                <a:moveTo>
                  <a:pt x="248" y="75"/>
                </a:moveTo>
                <a:cubicBezTo>
                  <a:pt x="248" y="75"/>
                  <a:pt x="248" y="75"/>
                  <a:pt x="248" y="75"/>
                </a:cubicBezTo>
                <a:cubicBezTo>
                  <a:pt x="247" y="75"/>
                  <a:pt x="247" y="75"/>
                  <a:pt x="247" y="75"/>
                </a:cubicBezTo>
                <a:cubicBezTo>
                  <a:pt x="219" y="75"/>
                  <a:pt x="197" y="83"/>
                  <a:pt x="181" y="98"/>
                </a:cubicBezTo>
                <a:cubicBezTo>
                  <a:pt x="176" y="103"/>
                  <a:pt x="172" y="108"/>
                  <a:pt x="169" y="114"/>
                </a:cubicBezTo>
                <a:cubicBezTo>
                  <a:pt x="166" y="108"/>
                  <a:pt x="162" y="103"/>
                  <a:pt x="157" y="98"/>
                </a:cubicBezTo>
                <a:cubicBezTo>
                  <a:pt x="141" y="83"/>
                  <a:pt x="120" y="75"/>
                  <a:pt x="92" y="75"/>
                </a:cubicBezTo>
                <a:cubicBezTo>
                  <a:pt x="90" y="75"/>
                  <a:pt x="90" y="75"/>
                  <a:pt x="90" y="75"/>
                </a:cubicBezTo>
                <a:cubicBezTo>
                  <a:pt x="62" y="75"/>
                  <a:pt x="40" y="83"/>
                  <a:pt x="24" y="98"/>
                </a:cubicBezTo>
                <a:cubicBezTo>
                  <a:pt x="8" y="114"/>
                  <a:pt x="0" y="136"/>
                  <a:pt x="0" y="164"/>
                </a:cubicBezTo>
                <a:cubicBezTo>
                  <a:pt x="0" y="335"/>
                  <a:pt x="0" y="335"/>
                  <a:pt x="0" y="335"/>
                </a:cubicBezTo>
                <a:cubicBezTo>
                  <a:pt x="25" y="335"/>
                  <a:pt x="25" y="335"/>
                  <a:pt x="25" y="335"/>
                </a:cubicBezTo>
                <a:cubicBezTo>
                  <a:pt x="25" y="164"/>
                  <a:pt x="25" y="164"/>
                  <a:pt x="25" y="164"/>
                </a:cubicBezTo>
                <a:cubicBezTo>
                  <a:pt x="25" y="156"/>
                  <a:pt x="26" y="149"/>
                  <a:pt x="27" y="141"/>
                </a:cubicBezTo>
                <a:cubicBezTo>
                  <a:pt x="29" y="134"/>
                  <a:pt x="33" y="127"/>
                  <a:pt x="37" y="121"/>
                </a:cubicBezTo>
                <a:cubicBezTo>
                  <a:pt x="42" y="115"/>
                  <a:pt x="49" y="110"/>
                  <a:pt x="57" y="106"/>
                </a:cubicBezTo>
                <a:cubicBezTo>
                  <a:pt x="65" y="102"/>
                  <a:pt x="76" y="100"/>
                  <a:pt x="89" y="100"/>
                </a:cubicBezTo>
                <a:cubicBezTo>
                  <a:pt x="89" y="100"/>
                  <a:pt x="90" y="100"/>
                  <a:pt x="91" y="100"/>
                </a:cubicBezTo>
                <a:cubicBezTo>
                  <a:pt x="104" y="100"/>
                  <a:pt x="115" y="102"/>
                  <a:pt x="124" y="106"/>
                </a:cubicBezTo>
                <a:cubicBezTo>
                  <a:pt x="132" y="110"/>
                  <a:pt x="139" y="115"/>
                  <a:pt x="143" y="121"/>
                </a:cubicBezTo>
                <a:cubicBezTo>
                  <a:pt x="148" y="127"/>
                  <a:pt x="151" y="133"/>
                  <a:pt x="153" y="141"/>
                </a:cubicBezTo>
                <a:cubicBezTo>
                  <a:pt x="155" y="149"/>
                  <a:pt x="156" y="157"/>
                  <a:pt x="156" y="164"/>
                </a:cubicBezTo>
                <a:cubicBezTo>
                  <a:pt x="156" y="335"/>
                  <a:pt x="156" y="335"/>
                  <a:pt x="156" y="335"/>
                </a:cubicBezTo>
                <a:cubicBezTo>
                  <a:pt x="182" y="335"/>
                  <a:pt x="182" y="335"/>
                  <a:pt x="182" y="335"/>
                </a:cubicBezTo>
                <a:cubicBezTo>
                  <a:pt x="182" y="164"/>
                  <a:pt x="182" y="164"/>
                  <a:pt x="182" y="164"/>
                </a:cubicBezTo>
                <a:cubicBezTo>
                  <a:pt x="182" y="157"/>
                  <a:pt x="183" y="149"/>
                  <a:pt x="185" y="141"/>
                </a:cubicBezTo>
                <a:cubicBezTo>
                  <a:pt x="186" y="134"/>
                  <a:pt x="190" y="127"/>
                  <a:pt x="194" y="121"/>
                </a:cubicBezTo>
                <a:cubicBezTo>
                  <a:pt x="199" y="115"/>
                  <a:pt x="206" y="110"/>
                  <a:pt x="214" y="106"/>
                </a:cubicBezTo>
                <a:cubicBezTo>
                  <a:pt x="222" y="102"/>
                  <a:pt x="233" y="100"/>
                  <a:pt x="246" y="100"/>
                </a:cubicBezTo>
                <a:cubicBezTo>
                  <a:pt x="247" y="100"/>
                  <a:pt x="247" y="100"/>
                  <a:pt x="248" y="100"/>
                </a:cubicBezTo>
                <a:cubicBezTo>
                  <a:pt x="262" y="100"/>
                  <a:pt x="273" y="102"/>
                  <a:pt x="281" y="106"/>
                </a:cubicBezTo>
                <a:cubicBezTo>
                  <a:pt x="289" y="110"/>
                  <a:pt x="296" y="115"/>
                  <a:pt x="301" y="121"/>
                </a:cubicBezTo>
                <a:cubicBezTo>
                  <a:pt x="305" y="127"/>
                  <a:pt x="309" y="134"/>
                  <a:pt x="311" y="141"/>
                </a:cubicBezTo>
                <a:cubicBezTo>
                  <a:pt x="312" y="149"/>
                  <a:pt x="313" y="157"/>
                  <a:pt x="313" y="164"/>
                </a:cubicBezTo>
                <a:cubicBezTo>
                  <a:pt x="313" y="335"/>
                  <a:pt x="313" y="335"/>
                  <a:pt x="313" y="335"/>
                </a:cubicBezTo>
                <a:cubicBezTo>
                  <a:pt x="338" y="335"/>
                  <a:pt x="338" y="335"/>
                  <a:pt x="338" y="335"/>
                </a:cubicBezTo>
                <a:cubicBezTo>
                  <a:pt x="338" y="164"/>
                  <a:pt x="338" y="164"/>
                  <a:pt x="338" y="164"/>
                </a:cubicBezTo>
                <a:cubicBezTo>
                  <a:pt x="338" y="136"/>
                  <a:pt x="330" y="114"/>
                  <a:pt x="314" y="98"/>
                </a:cubicBezTo>
                <a:cubicBezTo>
                  <a:pt x="298" y="83"/>
                  <a:pt x="276" y="75"/>
                  <a:pt x="248" y="75"/>
                </a:cubicBezTo>
                <a:close/>
                <a:moveTo>
                  <a:pt x="1522" y="334"/>
                </a:moveTo>
                <a:cubicBezTo>
                  <a:pt x="1523" y="334"/>
                  <a:pt x="1523" y="334"/>
                  <a:pt x="1524" y="334"/>
                </a:cubicBezTo>
                <a:cubicBezTo>
                  <a:pt x="1524" y="311"/>
                  <a:pt x="1524" y="311"/>
                  <a:pt x="1524" y="311"/>
                </a:cubicBezTo>
                <a:cubicBezTo>
                  <a:pt x="1523" y="311"/>
                  <a:pt x="1523" y="311"/>
                  <a:pt x="1522" y="311"/>
                </a:cubicBezTo>
                <a:cubicBezTo>
                  <a:pt x="1472" y="311"/>
                  <a:pt x="1472" y="311"/>
                  <a:pt x="1472" y="311"/>
                </a:cubicBezTo>
                <a:cubicBezTo>
                  <a:pt x="1472" y="78"/>
                  <a:pt x="1472" y="78"/>
                  <a:pt x="1472" y="78"/>
                </a:cubicBezTo>
                <a:cubicBezTo>
                  <a:pt x="1381" y="78"/>
                  <a:pt x="1381" y="78"/>
                  <a:pt x="1381" y="78"/>
                </a:cubicBezTo>
                <a:cubicBezTo>
                  <a:pt x="1380" y="78"/>
                  <a:pt x="1380" y="78"/>
                  <a:pt x="1380" y="78"/>
                </a:cubicBezTo>
                <a:cubicBezTo>
                  <a:pt x="1380" y="101"/>
                  <a:pt x="1380" y="101"/>
                  <a:pt x="1380" y="101"/>
                </a:cubicBezTo>
                <a:cubicBezTo>
                  <a:pt x="1380" y="101"/>
                  <a:pt x="1380" y="101"/>
                  <a:pt x="1381" y="101"/>
                </a:cubicBezTo>
                <a:cubicBezTo>
                  <a:pt x="1447" y="101"/>
                  <a:pt x="1447" y="101"/>
                  <a:pt x="1447" y="101"/>
                </a:cubicBezTo>
                <a:cubicBezTo>
                  <a:pt x="1447" y="311"/>
                  <a:pt x="1447" y="311"/>
                  <a:pt x="1447" y="311"/>
                </a:cubicBezTo>
                <a:cubicBezTo>
                  <a:pt x="1381" y="311"/>
                  <a:pt x="1381" y="311"/>
                  <a:pt x="1381" y="311"/>
                </a:cubicBezTo>
                <a:cubicBezTo>
                  <a:pt x="1380" y="311"/>
                  <a:pt x="1380" y="311"/>
                  <a:pt x="1380" y="311"/>
                </a:cubicBezTo>
                <a:cubicBezTo>
                  <a:pt x="1380" y="334"/>
                  <a:pt x="1380" y="334"/>
                  <a:pt x="1380" y="334"/>
                </a:cubicBezTo>
                <a:cubicBezTo>
                  <a:pt x="1380" y="334"/>
                  <a:pt x="1380" y="334"/>
                  <a:pt x="1381" y="334"/>
                </a:cubicBezTo>
                <a:lnTo>
                  <a:pt x="1522" y="334"/>
                </a:lnTo>
                <a:close/>
                <a:moveTo>
                  <a:pt x="507" y="78"/>
                </a:moveTo>
                <a:cubicBezTo>
                  <a:pt x="415" y="78"/>
                  <a:pt x="415" y="78"/>
                  <a:pt x="415" y="78"/>
                </a:cubicBezTo>
                <a:cubicBezTo>
                  <a:pt x="414" y="78"/>
                  <a:pt x="413" y="78"/>
                  <a:pt x="412" y="79"/>
                </a:cubicBezTo>
                <a:cubicBezTo>
                  <a:pt x="412" y="101"/>
                  <a:pt x="412" y="101"/>
                  <a:pt x="412" y="101"/>
                </a:cubicBezTo>
                <a:cubicBezTo>
                  <a:pt x="413" y="101"/>
                  <a:pt x="414" y="101"/>
                  <a:pt x="415" y="101"/>
                </a:cubicBezTo>
                <a:cubicBezTo>
                  <a:pt x="482" y="101"/>
                  <a:pt x="482" y="101"/>
                  <a:pt x="482" y="101"/>
                </a:cubicBezTo>
                <a:cubicBezTo>
                  <a:pt x="482" y="311"/>
                  <a:pt x="482" y="311"/>
                  <a:pt x="482" y="311"/>
                </a:cubicBezTo>
                <a:cubicBezTo>
                  <a:pt x="412" y="311"/>
                  <a:pt x="412" y="311"/>
                  <a:pt x="412" y="311"/>
                </a:cubicBezTo>
                <a:cubicBezTo>
                  <a:pt x="412" y="334"/>
                  <a:pt x="412" y="334"/>
                  <a:pt x="412" y="334"/>
                </a:cubicBezTo>
                <a:cubicBezTo>
                  <a:pt x="413" y="334"/>
                  <a:pt x="556" y="334"/>
                  <a:pt x="556" y="334"/>
                </a:cubicBezTo>
                <a:cubicBezTo>
                  <a:pt x="556" y="311"/>
                  <a:pt x="556" y="311"/>
                  <a:pt x="556" y="311"/>
                </a:cubicBezTo>
                <a:cubicBezTo>
                  <a:pt x="507" y="311"/>
                  <a:pt x="507" y="311"/>
                  <a:pt x="507" y="311"/>
                </a:cubicBezTo>
                <a:lnTo>
                  <a:pt x="507" y="78"/>
                </a:lnTo>
                <a:close/>
                <a:moveTo>
                  <a:pt x="1297" y="126"/>
                </a:moveTo>
                <a:cubicBezTo>
                  <a:pt x="1301" y="137"/>
                  <a:pt x="1303" y="149"/>
                  <a:pt x="1303" y="162"/>
                </a:cubicBezTo>
                <a:cubicBezTo>
                  <a:pt x="1303" y="334"/>
                  <a:pt x="1303" y="334"/>
                  <a:pt x="1303" y="334"/>
                </a:cubicBezTo>
                <a:cubicBezTo>
                  <a:pt x="1288" y="334"/>
                  <a:pt x="1288" y="334"/>
                  <a:pt x="1288" y="334"/>
                </a:cubicBezTo>
                <a:cubicBezTo>
                  <a:pt x="1280" y="314"/>
                  <a:pt x="1280" y="314"/>
                  <a:pt x="1280" y="314"/>
                </a:cubicBezTo>
                <a:cubicBezTo>
                  <a:pt x="1280" y="315"/>
                  <a:pt x="1280" y="315"/>
                  <a:pt x="1280" y="315"/>
                </a:cubicBezTo>
                <a:cubicBezTo>
                  <a:pt x="1280" y="313"/>
                  <a:pt x="1280" y="313"/>
                  <a:pt x="1280" y="313"/>
                </a:cubicBezTo>
                <a:cubicBezTo>
                  <a:pt x="1280" y="314"/>
                  <a:pt x="1279" y="314"/>
                  <a:pt x="1279" y="314"/>
                </a:cubicBezTo>
                <a:cubicBezTo>
                  <a:pt x="1263" y="329"/>
                  <a:pt x="1241" y="337"/>
                  <a:pt x="1214" y="337"/>
                </a:cubicBezTo>
                <a:cubicBezTo>
                  <a:pt x="1186" y="337"/>
                  <a:pt x="1164" y="329"/>
                  <a:pt x="1148" y="314"/>
                </a:cubicBezTo>
                <a:cubicBezTo>
                  <a:pt x="1132" y="299"/>
                  <a:pt x="1124" y="277"/>
                  <a:pt x="1124" y="249"/>
                </a:cubicBezTo>
                <a:cubicBezTo>
                  <a:pt x="1124" y="162"/>
                  <a:pt x="1124" y="162"/>
                  <a:pt x="1124" y="162"/>
                </a:cubicBezTo>
                <a:cubicBezTo>
                  <a:pt x="1124" y="149"/>
                  <a:pt x="1126" y="137"/>
                  <a:pt x="1130" y="126"/>
                </a:cubicBezTo>
                <a:cubicBezTo>
                  <a:pt x="1135" y="116"/>
                  <a:pt x="1141" y="106"/>
                  <a:pt x="1148" y="99"/>
                </a:cubicBezTo>
                <a:cubicBezTo>
                  <a:pt x="1156" y="91"/>
                  <a:pt x="1165" y="85"/>
                  <a:pt x="1177" y="81"/>
                </a:cubicBezTo>
                <a:cubicBezTo>
                  <a:pt x="1199" y="73"/>
                  <a:pt x="1228" y="73"/>
                  <a:pt x="1250" y="81"/>
                </a:cubicBezTo>
                <a:cubicBezTo>
                  <a:pt x="1262" y="85"/>
                  <a:pt x="1271" y="91"/>
                  <a:pt x="1279" y="99"/>
                </a:cubicBezTo>
                <a:cubicBezTo>
                  <a:pt x="1286" y="106"/>
                  <a:pt x="1293" y="116"/>
                  <a:pt x="1297" y="126"/>
                </a:cubicBezTo>
                <a:close/>
                <a:moveTo>
                  <a:pt x="1278" y="162"/>
                </a:moveTo>
                <a:cubicBezTo>
                  <a:pt x="1278" y="143"/>
                  <a:pt x="1272" y="127"/>
                  <a:pt x="1261" y="116"/>
                </a:cubicBezTo>
                <a:cubicBezTo>
                  <a:pt x="1250" y="105"/>
                  <a:pt x="1234" y="100"/>
                  <a:pt x="1214" y="100"/>
                </a:cubicBezTo>
                <a:cubicBezTo>
                  <a:pt x="1193" y="100"/>
                  <a:pt x="1177" y="105"/>
                  <a:pt x="1166" y="116"/>
                </a:cubicBezTo>
                <a:cubicBezTo>
                  <a:pt x="1155" y="127"/>
                  <a:pt x="1149" y="142"/>
                  <a:pt x="1149" y="162"/>
                </a:cubicBezTo>
                <a:cubicBezTo>
                  <a:pt x="1149" y="249"/>
                  <a:pt x="1149" y="249"/>
                  <a:pt x="1149" y="249"/>
                </a:cubicBezTo>
                <a:cubicBezTo>
                  <a:pt x="1149" y="256"/>
                  <a:pt x="1150" y="263"/>
                  <a:pt x="1152" y="271"/>
                </a:cubicBezTo>
                <a:cubicBezTo>
                  <a:pt x="1154" y="278"/>
                  <a:pt x="1157" y="285"/>
                  <a:pt x="1162" y="291"/>
                </a:cubicBezTo>
                <a:cubicBezTo>
                  <a:pt x="1166" y="297"/>
                  <a:pt x="1173" y="302"/>
                  <a:pt x="1181" y="306"/>
                </a:cubicBezTo>
                <a:cubicBezTo>
                  <a:pt x="1189" y="310"/>
                  <a:pt x="1200" y="312"/>
                  <a:pt x="1214" y="312"/>
                </a:cubicBezTo>
                <a:cubicBezTo>
                  <a:pt x="1227" y="312"/>
                  <a:pt x="1238" y="310"/>
                  <a:pt x="1246" y="306"/>
                </a:cubicBezTo>
                <a:cubicBezTo>
                  <a:pt x="1255" y="302"/>
                  <a:pt x="1261" y="297"/>
                  <a:pt x="1266" y="291"/>
                </a:cubicBezTo>
                <a:cubicBezTo>
                  <a:pt x="1270" y="285"/>
                  <a:pt x="1273" y="278"/>
                  <a:pt x="1275" y="271"/>
                </a:cubicBezTo>
                <a:cubicBezTo>
                  <a:pt x="1277" y="263"/>
                  <a:pt x="1278" y="256"/>
                  <a:pt x="1278" y="249"/>
                </a:cubicBezTo>
                <a:lnTo>
                  <a:pt x="1278" y="162"/>
                </a:lnTo>
                <a:close/>
              </a:path>
            </a:pathLst>
          </a:custGeom>
          <a:solidFill>
            <a:srgbClr val="1A3B47"/>
          </a:solidFill>
          <a:ln>
            <a:noFill/>
          </a:ln>
        </p:spPr>
        <p:txBody>
          <a:bodyPr vert="horz" wrap="square" lIns="91440" tIns="45720" rIns="91440" bIns="45720" numCol="1" anchor="t" anchorCtr="0" compatLnSpc="1">
            <a:prstTxWarp prst="textNoShape">
              <a:avLst/>
            </a:prstTxWarp>
          </a:bodyPr>
          <a:lstStyle/>
          <a:p>
            <a:endParaRPr lang="es-ES"/>
          </a:p>
        </p:txBody>
      </p:sp>
    </p:spTree>
    <p:extLst>
      <p:ext uri="{BB962C8B-B14F-4D97-AF65-F5344CB8AC3E}">
        <p14:creationId xmlns:p14="http://schemas.microsoft.com/office/powerpoint/2010/main" val="28350045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86787546"/>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75" r:id="rId4"/>
    <p:sldLayoutId id="2147483773" r:id="rId5"/>
    <p:sldLayoutId id="2147483771" r:id="rId6"/>
    <p:sldLayoutId id="2147483748" r:id="rId7"/>
    <p:sldLayoutId id="2147483749" r:id="rId8"/>
    <p:sldLayoutId id="2147483735" r:id="rId9"/>
    <p:sldLayoutId id="2147483736" r:id="rId10"/>
    <p:sldLayoutId id="2147483737" r:id="rId11"/>
    <p:sldLayoutId id="2147483738" r:id="rId12"/>
    <p:sldLayoutId id="2147483739" r:id="rId13"/>
    <p:sldLayoutId id="2147483740" r:id="rId14"/>
    <p:sldLayoutId id="2147483751" r:id="rId15"/>
    <p:sldLayoutId id="2147483752" r:id="rId16"/>
    <p:sldLayoutId id="2147483753" r:id="rId17"/>
    <p:sldLayoutId id="2147483754" r:id="rId18"/>
    <p:sldLayoutId id="2147483755" r:id="rId19"/>
    <p:sldLayoutId id="2147483756" r:id="rId20"/>
    <p:sldLayoutId id="2147483757" r:id="rId21"/>
    <p:sldLayoutId id="2147483758" r:id="rId22"/>
    <p:sldLayoutId id="2147483746" r:id="rId23"/>
    <p:sldLayoutId id="2147483760" r:id="rId24"/>
    <p:sldLayoutId id="2147483761" r:id="rId25"/>
    <p:sldLayoutId id="2147483762" r:id="rId26"/>
    <p:sldLayoutId id="2147483763" r:id="rId27"/>
    <p:sldLayoutId id="2147483764" r:id="rId28"/>
    <p:sldLayoutId id="2147483765" r:id="rId29"/>
    <p:sldLayoutId id="2147483766" r:id="rId30"/>
    <p:sldLayoutId id="2147483767" r:id="rId31"/>
    <p:sldLayoutId id="2147483678" r:id="rId32"/>
    <p:sldLayoutId id="2147483790" r:id="rId33"/>
    <p:sldLayoutId id="2147483796" r:id="rId34"/>
    <p:sldLayoutId id="2147483797" r:id="rId35"/>
    <p:sldLayoutId id="2147483669" r:id="rId36"/>
    <p:sldLayoutId id="2147483789" r:id="rId37"/>
    <p:sldLayoutId id="2147483685" r:id="rId38"/>
    <p:sldLayoutId id="2147483792" r:id="rId39"/>
    <p:sldLayoutId id="2147483693" r:id="rId40"/>
    <p:sldLayoutId id="2147483793" r:id="rId41"/>
    <p:sldLayoutId id="2147483701" r:id="rId42"/>
    <p:sldLayoutId id="2147483794" r:id="rId43"/>
    <p:sldLayoutId id="2147483785" r:id="rId44"/>
    <p:sldLayoutId id="2147483795" r:id="rId45"/>
    <p:sldLayoutId id="2147483787" r:id="rId46"/>
    <p:sldLayoutId id="2147483788" r:id="rId47"/>
  </p:sldLayoutIdLst>
  <p:hf hdr="0" ftr="0" dt="0"/>
  <p:txStyles>
    <p:titleStyle>
      <a:lvl1pPr algn="l" defTabSz="685800" rtl="0" eaLnBrk="1" latinLnBrk="0" hangingPunct="1">
        <a:lnSpc>
          <a:spcPct val="90000"/>
        </a:lnSpc>
        <a:spcBef>
          <a:spcPct val="0"/>
        </a:spcBef>
        <a:buNone/>
        <a:defRPr sz="3500" kern="1200">
          <a:solidFill>
            <a:schemeClr val="tx1"/>
          </a:solidFill>
          <a:latin typeface="Playfair Display" pitchFamily="2" charset="77"/>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500" b="0" i="0" kern="1200">
          <a:solidFill>
            <a:schemeClr val="tx1"/>
          </a:solidFill>
          <a:latin typeface="Soho Gothic Pro Light" panose="020B0303030504020204" pitchFamily="34" charset="77"/>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69" userDrawn="1">
          <p15:clr>
            <a:srgbClr val="F26B43"/>
          </p15:clr>
        </p15:guide>
        <p15:guide id="4" orient="horz" pos="3072" userDrawn="1">
          <p15:clr>
            <a:srgbClr val="F26B43"/>
          </p15:clr>
        </p15:guide>
        <p15:guide id="6" pos="2880" userDrawn="1">
          <p15:clr>
            <a:srgbClr val="F26B43"/>
          </p15:clr>
        </p15:guide>
        <p15:guide id="10" pos="5601" userDrawn="1">
          <p15:clr>
            <a:srgbClr val="F26B43"/>
          </p15:clr>
        </p15:guide>
        <p15:guide id="15" pos="159" userDrawn="1">
          <p15:clr>
            <a:srgbClr val="F26B43"/>
          </p15:clr>
        </p15:guide>
        <p15:guide id="17" orient="horz" pos="577"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vmlDrawing" Target="../drawings/vmlDrawing27.vml"/><Relationship Id="rId6" Type="http://schemas.openxmlformats.org/officeDocument/2006/relationships/image" Target="../media/image3.emf"/><Relationship Id="rId5" Type="http://schemas.openxmlformats.org/officeDocument/2006/relationships/oleObject" Target="../embeddings/oleObject27.bin"/><Relationship Id="rId4" Type="http://schemas.openxmlformats.org/officeDocument/2006/relationships/slideLayout" Target="../slideLayouts/slideLayout47.xml"/></Relationships>
</file>

<file path=ppt/slides/_rels/slide11.xml.rels><?xml version="1.0" encoding="UTF-8" standalone="yes"?>
<Relationships xmlns="http://schemas.openxmlformats.org/package/2006/relationships"><Relationship Id="rId3" Type="http://schemas.openxmlformats.org/officeDocument/2006/relationships/tags" Target="../tags/tag54.xml"/><Relationship Id="rId2" Type="http://schemas.openxmlformats.org/officeDocument/2006/relationships/tags" Target="../tags/tag53.xml"/><Relationship Id="rId1" Type="http://schemas.openxmlformats.org/officeDocument/2006/relationships/vmlDrawing" Target="../drawings/vmlDrawing28.vml"/><Relationship Id="rId6" Type="http://schemas.openxmlformats.org/officeDocument/2006/relationships/image" Target="../media/image3.emf"/><Relationship Id="rId5" Type="http://schemas.openxmlformats.org/officeDocument/2006/relationships/oleObject" Target="../embeddings/oleObject28.bin"/><Relationship Id="rId4"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tags" Target="../tags/tag56.xml"/><Relationship Id="rId7" Type="http://schemas.openxmlformats.org/officeDocument/2006/relationships/image" Target="../media/image8.jpeg"/><Relationship Id="rId2" Type="http://schemas.openxmlformats.org/officeDocument/2006/relationships/tags" Target="../tags/tag55.xml"/><Relationship Id="rId1" Type="http://schemas.openxmlformats.org/officeDocument/2006/relationships/vmlDrawing" Target="../drawings/vmlDrawing29.vml"/><Relationship Id="rId6" Type="http://schemas.openxmlformats.org/officeDocument/2006/relationships/image" Target="../media/image3.emf"/><Relationship Id="rId5" Type="http://schemas.openxmlformats.org/officeDocument/2006/relationships/oleObject" Target="../embeddings/oleObject29.bin"/><Relationship Id="rId4" Type="http://schemas.openxmlformats.org/officeDocument/2006/relationships/slideLayout" Target="../slideLayouts/slideLayout33.xml"/></Relationships>
</file>

<file path=ppt/slides/_rels/slide13.xml.rels><?xml version="1.0" encoding="UTF-8" standalone="yes"?>
<Relationships xmlns="http://schemas.openxmlformats.org/package/2006/relationships"><Relationship Id="rId3" Type="http://schemas.openxmlformats.org/officeDocument/2006/relationships/tags" Target="../tags/tag58.xml"/><Relationship Id="rId7" Type="http://schemas.openxmlformats.org/officeDocument/2006/relationships/image" Target="../media/image3.emf"/><Relationship Id="rId2" Type="http://schemas.openxmlformats.org/officeDocument/2006/relationships/tags" Target="../tags/tag57.xml"/><Relationship Id="rId1" Type="http://schemas.openxmlformats.org/officeDocument/2006/relationships/vmlDrawing" Target="../drawings/vmlDrawing30.vml"/><Relationship Id="rId6" Type="http://schemas.openxmlformats.org/officeDocument/2006/relationships/oleObject" Target="../embeddings/oleObject30.bin"/><Relationship Id="rId5" Type="http://schemas.openxmlformats.org/officeDocument/2006/relationships/image" Target="../media/image9.jpeg"/><Relationship Id="rId4" Type="http://schemas.openxmlformats.org/officeDocument/2006/relationships/slideLayout" Target="../slideLayouts/slideLayout33.xml"/></Relationships>
</file>

<file path=ppt/slides/_rels/slide14.xml.rels><?xml version="1.0" encoding="UTF-8" standalone="yes"?>
<Relationships xmlns="http://schemas.openxmlformats.org/package/2006/relationships"><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vmlDrawing" Target="../drawings/vmlDrawing31.vml"/><Relationship Id="rId6" Type="http://schemas.openxmlformats.org/officeDocument/2006/relationships/image" Target="../media/image6.emf"/><Relationship Id="rId5" Type="http://schemas.openxmlformats.org/officeDocument/2006/relationships/oleObject" Target="../embeddings/oleObject31.bin"/><Relationship Id="rId4" Type="http://schemas.openxmlformats.org/officeDocument/2006/relationships/slideLayout" Target="../slideLayouts/slideLayout32.xml"/></Relationships>
</file>

<file path=ppt/slides/_rels/slide15.xml.rels><?xml version="1.0" encoding="UTF-8" standalone="yes"?>
<Relationships xmlns="http://schemas.openxmlformats.org/package/2006/relationships"><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vmlDrawing" Target="../drawings/vmlDrawing32.vml"/><Relationship Id="rId6" Type="http://schemas.openxmlformats.org/officeDocument/2006/relationships/image" Target="../media/image3.emf"/><Relationship Id="rId5" Type="http://schemas.openxmlformats.org/officeDocument/2006/relationships/oleObject" Target="../embeddings/oleObject32.bin"/><Relationship Id="rId4" Type="http://schemas.openxmlformats.org/officeDocument/2006/relationships/slideLayout" Target="../slideLayouts/slideLayout33.xml"/></Relationships>
</file>

<file path=ppt/slides/_rels/slide16.xml.rels><?xml version="1.0" encoding="UTF-8" standalone="yes"?>
<Relationships xmlns="http://schemas.openxmlformats.org/package/2006/relationships"><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vmlDrawing" Target="../drawings/vmlDrawing33.vml"/><Relationship Id="rId6" Type="http://schemas.openxmlformats.org/officeDocument/2006/relationships/image" Target="../media/image3.emf"/><Relationship Id="rId5" Type="http://schemas.openxmlformats.org/officeDocument/2006/relationships/oleObject" Target="../embeddings/oleObject33.bin"/><Relationship Id="rId4" Type="http://schemas.openxmlformats.org/officeDocument/2006/relationships/slideLayout" Target="../slideLayouts/slideLayout33.xml"/></Relationships>
</file>

<file path=ppt/slides/_rels/slide17.xml.rels><?xml version="1.0" encoding="UTF-8" standalone="yes"?>
<Relationships xmlns="http://schemas.openxmlformats.org/package/2006/relationships"><Relationship Id="rId3" Type="http://schemas.openxmlformats.org/officeDocument/2006/relationships/tags" Target="../tags/tag66.xml"/><Relationship Id="rId2" Type="http://schemas.openxmlformats.org/officeDocument/2006/relationships/tags" Target="../tags/tag65.xml"/><Relationship Id="rId1" Type="http://schemas.openxmlformats.org/officeDocument/2006/relationships/vmlDrawing" Target="../drawings/vmlDrawing34.vml"/><Relationship Id="rId6" Type="http://schemas.openxmlformats.org/officeDocument/2006/relationships/image" Target="../media/image3.emf"/><Relationship Id="rId5" Type="http://schemas.openxmlformats.org/officeDocument/2006/relationships/oleObject" Target="../embeddings/oleObject34.bin"/><Relationship Id="rId4" Type="http://schemas.openxmlformats.org/officeDocument/2006/relationships/slideLayout" Target="../slideLayouts/slideLayout33.xml"/></Relationships>
</file>

<file path=ppt/slides/_rels/slide18.xml.rels><?xml version="1.0" encoding="UTF-8" standalone="yes"?>
<Relationships xmlns="http://schemas.openxmlformats.org/package/2006/relationships"><Relationship Id="rId3" Type="http://schemas.openxmlformats.org/officeDocument/2006/relationships/tags" Target="../tags/tag68.xml"/><Relationship Id="rId2" Type="http://schemas.openxmlformats.org/officeDocument/2006/relationships/tags" Target="../tags/tag67.xml"/><Relationship Id="rId1" Type="http://schemas.openxmlformats.org/officeDocument/2006/relationships/vmlDrawing" Target="../drawings/vmlDrawing35.vml"/><Relationship Id="rId6" Type="http://schemas.openxmlformats.org/officeDocument/2006/relationships/image" Target="../media/image3.emf"/><Relationship Id="rId5" Type="http://schemas.openxmlformats.org/officeDocument/2006/relationships/oleObject" Target="../embeddings/oleObject35.bin"/><Relationship Id="rId4" Type="http://schemas.openxmlformats.org/officeDocument/2006/relationships/slideLayout" Target="../slideLayouts/slideLayout33.xml"/></Relationships>
</file>

<file path=ppt/slides/_rels/slide19.xml.rels><?xml version="1.0" encoding="UTF-8" standalone="yes"?>
<Relationships xmlns="http://schemas.openxmlformats.org/package/2006/relationships"><Relationship Id="rId3" Type="http://schemas.openxmlformats.org/officeDocument/2006/relationships/tags" Target="../tags/tag70.xml"/><Relationship Id="rId2" Type="http://schemas.openxmlformats.org/officeDocument/2006/relationships/tags" Target="../tags/tag69.xml"/><Relationship Id="rId1" Type="http://schemas.openxmlformats.org/officeDocument/2006/relationships/vmlDrawing" Target="../drawings/vmlDrawing36.vml"/><Relationship Id="rId6" Type="http://schemas.openxmlformats.org/officeDocument/2006/relationships/image" Target="../media/image3.emf"/><Relationship Id="rId5" Type="http://schemas.openxmlformats.org/officeDocument/2006/relationships/oleObject" Target="../embeddings/oleObject36.bin"/><Relationship Id="rId4" Type="http://schemas.openxmlformats.org/officeDocument/2006/relationships/slideLayout" Target="../slideLayouts/slideLayout3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37.xml"/><Relationship Id="rId1" Type="http://schemas.openxmlformats.org/officeDocument/2006/relationships/vmlDrawing" Target="../drawings/vmlDrawing19.vml"/><Relationship Id="rId5" Type="http://schemas.openxmlformats.org/officeDocument/2006/relationships/image" Target="../media/image3.emf"/><Relationship Id="rId4" Type="http://schemas.openxmlformats.org/officeDocument/2006/relationships/oleObject" Target="../embeddings/oleObject19.bin"/></Relationships>
</file>

<file path=ppt/slides/_rels/slide20.xml.rels><?xml version="1.0" encoding="UTF-8" standalone="yes"?>
<Relationships xmlns="http://schemas.openxmlformats.org/package/2006/relationships"><Relationship Id="rId3" Type="http://schemas.openxmlformats.org/officeDocument/2006/relationships/tags" Target="../tags/tag72.xml"/><Relationship Id="rId2" Type="http://schemas.openxmlformats.org/officeDocument/2006/relationships/tags" Target="../tags/tag71.xml"/><Relationship Id="rId1" Type="http://schemas.openxmlformats.org/officeDocument/2006/relationships/vmlDrawing" Target="../drawings/vmlDrawing37.vml"/><Relationship Id="rId6" Type="http://schemas.openxmlformats.org/officeDocument/2006/relationships/image" Target="../media/image3.emf"/><Relationship Id="rId5" Type="http://schemas.openxmlformats.org/officeDocument/2006/relationships/oleObject" Target="../embeddings/oleObject37.bin"/><Relationship Id="rId4" Type="http://schemas.openxmlformats.org/officeDocument/2006/relationships/slideLayout" Target="../slideLayouts/slideLayout32.xml"/></Relationships>
</file>

<file path=ppt/slides/_rels/slide21.xml.rels><?xml version="1.0" encoding="UTF-8" standalone="yes"?>
<Relationships xmlns="http://schemas.openxmlformats.org/package/2006/relationships"><Relationship Id="rId3" Type="http://schemas.openxmlformats.org/officeDocument/2006/relationships/tags" Target="../tags/tag74.xml"/><Relationship Id="rId2" Type="http://schemas.openxmlformats.org/officeDocument/2006/relationships/tags" Target="../tags/tag73.xml"/><Relationship Id="rId1" Type="http://schemas.openxmlformats.org/officeDocument/2006/relationships/vmlDrawing" Target="../drawings/vmlDrawing38.vml"/><Relationship Id="rId6" Type="http://schemas.openxmlformats.org/officeDocument/2006/relationships/image" Target="../media/image3.emf"/><Relationship Id="rId5" Type="http://schemas.openxmlformats.org/officeDocument/2006/relationships/oleObject" Target="../embeddings/oleObject38.bin"/><Relationship Id="rId4" Type="http://schemas.openxmlformats.org/officeDocument/2006/relationships/slideLayout" Target="../slideLayouts/slideLayout32.xml"/></Relationships>
</file>

<file path=ppt/slides/_rels/slide22.xml.rels><?xml version="1.0" encoding="UTF-8" standalone="yes"?>
<Relationships xmlns="http://schemas.openxmlformats.org/package/2006/relationships"><Relationship Id="rId3" Type="http://schemas.openxmlformats.org/officeDocument/2006/relationships/tags" Target="../tags/tag76.xml"/><Relationship Id="rId2" Type="http://schemas.openxmlformats.org/officeDocument/2006/relationships/tags" Target="../tags/tag75.xml"/><Relationship Id="rId1" Type="http://schemas.openxmlformats.org/officeDocument/2006/relationships/vmlDrawing" Target="../drawings/vmlDrawing39.vml"/><Relationship Id="rId6" Type="http://schemas.openxmlformats.org/officeDocument/2006/relationships/image" Target="../media/image3.emf"/><Relationship Id="rId5" Type="http://schemas.openxmlformats.org/officeDocument/2006/relationships/oleObject" Target="../embeddings/oleObject39.bin"/><Relationship Id="rId4" Type="http://schemas.openxmlformats.org/officeDocument/2006/relationships/slideLayout" Target="../slideLayouts/slideLayout32.xml"/></Relationships>
</file>

<file path=ppt/slides/_rels/slide23.xml.rels><?xml version="1.0" encoding="UTF-8" standalone="yes"?>
<Relationships xmlns="http://schemas.openxmlformats.org/package/2006/relationships"><Relationship Id="rId3" Type="http://schemas.openxmlformats.org/officeDocument/2006/relationships/tags" Target="../tags/tag78.xml"/><Relationship Id="rId2" Type="http://schemas.openxmlformats.org/officeDocument/2006/relationships/tags" Target="../tags/tag77.xml"/><Relationship Id="rId1" Type="http://schemas.openxmlformats.org/officeDocument/2006/relationships/vmlDrawing" Target="../drawings/vmlDrawing40.vml"/><Relationship Id="rId6" Type="http://schemas.openxmlformats.org/officeDocument/2006/relationships/image" Target="../media/image3.emf"/><Relationship Id="rId5" Type="http://schemas.openxmlformats.org/officeDocument/2006/relationships/oleObject" Target="../embeddings/oleObject40.bin"/><Relationship Id="rId4" Type="http://schemas.openxmlformats.org/officeDocument/2006/relationships/slideLayout" Target="../slideLayouts/slideLayout32.xml"/></Relationships>
</file>

<file path=ppt/slides/_rels/slide24.xml.rels><?xml version="1.0" encoding="UTF-8" standalone="yes"?>
<Relationships xmlns="http://schemas.openxmlformats.org/package/2006/relationships"><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vmlDrawing" Target="../drawings/vmlDrawing41.vml"/><Relationship Id="rId6" Type="http://schemas.openxmlformats.org/officeDocument/2006/relationships/image" Target="../media/image3.emf"/><Relationship Id="rId5" Type="http://schemas.openxmlformats.org/officeDocument/2006/relationships/oleObject" Target="../embeddings/oleObject41.bin"/><Relationship Id="rId4" Type="http://schemas.openxmlformats.org/officeDocument/2006/relationships/slideLayout" Target="../slideLayouts/slideLayout32.xml"/></Relationships>
</file>

<file path=ppt/slides/_rels/slide25.xml.rels><?xml version="1.0" encoding="UTF-8" standalone="yes"?>
<Relationships xmlns="http://schemas.openxmlformats.org/package/2006/relationships"><Relationship Id="rId3" Type="http://schemas.openxmlformats.org/officeDocument/2006/relationships/tags" Target="../tags/tag82.xml"/><Relationship Id="rId2" Type="http://schemas.openxmlformats.org/officeDocument/2006/relationships/tags" Target="../tags/tag81.xml"/><Relationship Id="rId1" Type="http://schemas.openxmlformats.org/officeDocument/2006/relationships/vmlDrawing" Target="../drawings/vmlDrawing42.vml"/><Relationship Id="rId6" Type="http://schemas.openxmlformats.org/officeDocument/2006/relationships/image" Target="../media/image3.emf"/><Relationship Id="rId5" Type="http://schemas.openxmlformats.org/officeDocument/2006/relationships/oleObject" Target="../embeddings/oleObject42.bin"/><Relationship Id="rId4" Type="http://schemas.openxmlformats.org/officeDocument/2006/relationships/slideLayout" Target="../slideLayouts/slideLayout32.xml"/></Relationships>
</file>

<file path=ppt/slides/_rels/slide26.xml.rels><?xml version="1.0" encoding="UTF-8" standalone="yes"?>
<Relationships xmlns="http://schemas.openxmlformats.org/package/2006/relationships"><Relationship Id="rId3" Type="http://schemas.openxmlformats.org/officeDocument/2006/relationships/tags" Target="../tags/tag84.xml"/><Relationship Id="rId2" Type="http://schemas.openxmlformats.org/officeDocument/2006/relationships/tags" Target="../tags/tag83.xml"/><Relationship Id="rId1" Type="http://schemas.openxmlformats.org/officeDocument/2006/relationships/vmlDrawing" Target="../drawings/vmlDrawing43.vml"/><Relationship Id="rId6" Type="http://schemas.openxmlformats.org/officeDocument/2006/relationships/image" Target="../media/image3.emf"/><Relationship Id="rId5" Type="http://schemas.openxmlformats.org/officeDocument/2006/relationships/oleObject" Target="../embeddings/oleObject43.bin"/><Relationship Id="rId4" Type="http://schemas.openxmlformats.org/officeDocument/2006/relationships/slideLayout" Target="../slideLayouts/slideLayout32.xml"/></Relationships>
</file>

<file path=ppt/slides/_rels/slide27.xml.rels><?xml version="1.0" encoding="UTF-8" standalone="yes"?>
<Relationships xmlns="http://schemas.openxmlformats.org/package/2006/relationships"><Relationship Id="rId3" Type="http://schemas.openxmlformats.org/officeDocument/2006/relationships/tags" Target="../tags/tag86.xml"/><Relationship Id="rId2" Type="http://schemas.openxmlformats.org/officeDocument/2006/relationships/tags" Target="../tags/tag85.xml"/><Relationship Id="rId1" Type="http://schemas.openxmlformats.org/officeDocument/2006/relationships/vmlDrawing" Target="../drawings/vmlDrawing44.vml"/><Relationship Id="rId6" Type="http://schemas.openxmlformats.org/officeDocument/2006/relationships/image" Target="../media/image3.emf"/><Relationship Id="rId5" Type="http://schemas.openxmlformats.org/officeDocument/2006/relationships/oleObject" Target="../embeddings/oleObject44.bin"/><Relationship Id="rId4" Type="http://schemas.openxmlformats.org/officeDocument/2006/relationships/slideLayout" Target="../slideLayouts/slideLayout32.xml"/></Relationships>
</file>

<file path=ppt/slides/_rels/slide28.xml.rels><?xml version="1.0" encoding="UTF-8" standalone="yes"?>
<Relationships xmlns="http://schemas.openxmlformats.org/package/2006/relationships"><Relationship Id="rId3" Type="http://schemas.openxmlformats.org/officeDocument/2006/relationships/tags" Target="../tags/tag88.xml"/><Relationship Id="rId2" Type="http://schemas.openxmlformats.org/officeDocument/2006/relationships/tags" Target="../tags/tag87.xml"/><Relationship Id="rId1" Type="http://schemas.openxmlformats.org/officeDocument/2006/relationships/vmlDrawing" Target="../drawings/vmlDrawing45.vml"/><Relationship Id="rId6" Type="http://schemas.openxmlformats.org/officeDocument/2006/relationships/image" Target="../media/image3.emf"/><Relationship Id="rId5" Type="http://schemas.openxmlformats.org/officeDocument/2006/relationships/oleObject" Target="../embeddings/oleObject45.bin"/><Relationship Id="rId4" Type="http://schemas.openxmlformats.org/officeDocument/2006/relationships/slideLayout" Target="../slideLayouts/slideLayout32.xml"/></Relationships>
</file>

<file path=ppt/slides/_rels/slide29.xml.rels><?xml version="1.0" encoding="UTF-8" standalone="yes"?>
<Relationships xmlns="http://schemas.openxmlformats.org/package/2006/relationships"><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vmlDrawing" Target="../drawings/vmlDrawing46.vml"/><Relationship Id="rId6" Type="http://schemas.openxmlformats.org/officeDocument/2006/relationships/image" Target="../media/image3.emf"/><Relationship Id="rId5" Type="http://schemas.openxmlformats.org/officeDocument/2006/relationships/oleObject" Target="../embeddings/oleObject46.bin"/><Relationship Id="rId4"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vmlDrawing" Target="../drawings/vmlDrawing20.vml"/><Relationship Id="rId6" Type="http://schemas.openxmlformats.org/officeDocument/2006/relationships/image" Target="../media/image3.emf"/><Relationship Id="rId5" Type="http://schemas.openxmlformats.org/officeDocument/2006/relationships/oleObject" Target="../embeddings/oleObject20.bin"/><Relationship Id="rId4" Type="http://schemas.openxmlformats.org/officeDocument/2006/relationships/slideLayout" Target="../slideLayouts/slideLayout32.xml"/></Relationships>
</file>

<file path=ppt/slides/_rels/slide30.xml.rels><?xml version="1.0" encoding="UTF-8" standalone="yes"?>
<Relationships xmlns="http://schemas.openxmlformats.org/package/2006/relationships"><Relationship Id="rId3" Type="http://schemas.openxmlformats.org/officeDocument/2006/relationships/tags" Target="../tags/tag92.xml"/><Relationship Id="rId2" Type="http://schemas.openxmlformats.org/officeDocument/2006/relationships/tags" Target="../tags/tag91.xml"/><Relationship Id="rId1" Type="http://schemas.openxmlformats.org/officeDocument/2006/relationships/vmlDrawing" Target="../drawings/vmlDrawing47.vml"/><Relationship Id="rId6" Type="http://schemas.openxmlformats.org/officeDocument/2006/relationships/image" Target="../media/image3.emf"/><Relationship Id="rId5" Type="http://schemas.openxmlformats.org/officeDocument/2006/relationships/oleObject" Target="../embeddings/oleObject47.bin"/><Relationship Id="rId4" Type="http://schemas.openxmlformats.org/officeDocument/2006/relationships/slideLayout" Target="../slideLayouts/slideLayout32.xml"/></Relationships>
</file>

<file path=ppt/slides/_rels/slide31.xml.rels><?xml version="1.0" encoding="UTF-8" standalone="yes"?>
<Relationships xmlns="http://schemas.openxmlformats.org/package/2006/relationships"><Relationship Id="rId3" Type="http://schemas.openxmlformats.org/officeDocument/2006/relationships/tags" Target="../tags/tag94.xml"/><Relationship Id="rId2" Type="http://schemas.openxmlformats.org/officeDocument/2006/relationships/tags" Target="../tags/tag93.xml"/><Relationship Id="rId1" Type="http://schemas.openxmlformats.org/officeDocument/2006/relationships/vmlDrawing" Target="../drawings/vmlDrawing48.vml"/><Relationship Id="rId6" Type="http://schemas.openxmlformats.org/officeDocument/2006/relationships/image" Target="../media/image3.emf"/><Relationship Id="rId5" Type="http://schemas.openxmlformats.org/officeDocument/2006/relationships/oleObject" Target="../embeddings/oleObject48.bin"/><Relationship Id="rId4"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46.xml"/><Relationship Id="rId2" Type="http://schemas.openxmlformats.org/officeDocument/2006/relationships/tags" Target="../tags/tag95.xml"/><Relationship Id="rId1" Type="http://schemas.openxmlformats.org/officeDocument/2006/relationships/vmlDrawing" Target="../drawings/vmlDrawing49.vml"/><Relationship Id="rId5" Type="http://schemas.openxmlformats.org/officeDocument/2006/relationships/image" Target="../media/image3.emf"/><Relationship Id="rId4" Type="http://schemas.openxmlformats.org/officeDocument/2006/relationships/oleObject" Target="../embeddings/oleObject49.bin"/></Relationships>
</file>

<file path=ppt/slides/_rels/slide33.xml.rels><?xml version="1.0" encoding="UTF-8" standalone="yes"?>
<Relationships xmlns="http://schemas.openxmlformats.org/package/2006/relationships"><Relationship Id="rId3" Type="http://schemas.openxmlformats.org/officeDocument/2006/relationships/tags" Target="../tags/tag97.xml"/><Relationship Id="rId2" Type="http://schemas.openxmlformats.org/officeDocument/2006/relationships/tags" Target="../tags/tag96.xml"/><Relationship Id="rId1" Type="http://schemas.openxmlformats.org/officeDocument/2006/relationships/vmlDrawing" Target="../drawings/vmlDrawing50.vml"/><Relationship Id="rId6" Type="http://schemas.openxmlformats.org/officeDocument/2006/relationships/image" Target="../media/image6.emf"/><Relationship Id="rId5" Type="http://schemas.openxmlformats.org/officeDocument/2006/relationships/oleObject" Target="../embeddings/oleObject25.bin"/><Relationship Id="rId4" Type="http://schemas.openxmlformats.org/officeDocument/2006/relationships/slideLayout" Target="../slideLayouts/slideLayout46.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98.xml"/><Relationship Id="rId1" Type="http://schemas.openxmlformats.org/officeDocument/2006/relationships/vmlDrawing" Target="../drawings/vmlDrawing51.vml"/><Relationship Id="rId6" Type="http://schemas.openxmlformats.org/officeDocument/2006/relationships/image" Target="../media/image7.png"/><Relationship Id="rId5" Type="http://schemas.openxmlformats.org/officeDocument/2006/relationships/image" Target="../media/image3.emf"/><Relationship Id="rId4" Type="http://schemas.openxmlformats.org/officeDocument/2006/relationships/oleObject" Target="../embeddings/oleObject50.bin"/></Relationships>
</file>

<file path=ppt/slides/_rels/slide35.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47.xml"/></Relationships>
</file>

<file path=ppt/slides/_rels/slide4.xml.rels><?xml version="1.0" encoding="UTF-8" standalone="yes"?>
<Relationships xmlns="http://schemas.openxmlformats.org/package/2006/relationships"><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vmlDrawing" Target="../drawings/vmlDrawing21.vml"/><Relationship Id="rId6" Type="http://schemas.openxmlformats.org/officeDocument/2006/relationships/image" Target="../media/image6.emf"/><Relationship Id="rId5" Type="http://schemas.openxmlformats.org/officeDocument/2006/relationships/oleObject" Target="../embeddings/oleObject21.bin"/><Relationship Id="rId4"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vmlDrawing" Target="../drawings/vmlDrawing22.vml"/><Relationship Id="rId6" Type="http://schemas.openxmlformats.org/officeDocument/2006/relationships/image" Target="../media/image3.emf"/><Relationship Id="rId5" Type="http://schemas.openxmlformats.org/officeDocument/2006/relationships/oleObject" Target="../embeddings/oleObject22.bin"/><Relationship Id="rId4" Type="http://schemas.openxmlformats.org/officeDocument/2006/relationships/slideLayout" Target="../slideLayouts/slideLayout47.xml"/></Relationships>
</file>

<file path=ppt/slides/_rels/slide6.xml.rels><?xml version="1.0" encoding="UTF-8" standalone="yes"?>
<Relationships xmlns="http://schemas.openxmlformats.org/package/2006/relationships"><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vmlDrawing" Target="../drawings/vmlDrawing23.vml"/><Relationship Id="rId6" Type="http://schemas.openxmlformats.org/officeDocument/2006/relationships/image" Target="../media/image3.emf"/><Relationship Id="rId5" Type="http://schemas.openxmlformats.org/officeDocument/2006/relationships/oleObject" Target="../embeddings/oleObject23.bin"/><Relationship Id="rId4" Type="http://schemas.openxmlformats.org/officeDocument/2006/relationships/slideLayout" Target="../slideLayouts/slideLayout3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46.xml"/><Relationship Id="rId2" Type="http://schemas.openxmlformats.org/officeDocument/2006/relationships/tags" Target="../tags/tag46.xml"/><Relationship Id="rId1" Type="http://schemas.openxmlformats.org/officeDocument/2006/relationships/vmlDrawing" Target="../drawings/vmlDrawing24.vml"/><Relationship Id="rId5" Type="http://schemas.openxmlformats.org/officeDocument/2006/relationships/image" Target="../media/image3.emf"/><Relationship Id="rId4" Type="http://schemas.openxmlformats.org/officeDocument/2006/relationships/oleObject" Target="../embeddings/oleObject24.bin"/></Relationships>
</file>

<file path=ppt/slides/_rels/slide8.xml.rels><?xml version="1.0" encoding="UTF-8" standalone="yes"?>
<Relationships xmlns="http://schemas.openxmlformats.org/package/2006/relationships"><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vmlDrawing" Target="../drawings/vmlDrawing25.vml"/><Relationship Id="rId6" Type="http://schemas.openxmlformats.org/officeDocument/2006/relationships/image" Target="../media/image6.emf"/><Relationship Id="rId5" Type="http://schemas.openxmlformats.org/officeDocument/2006/relationships/oleObject" Target="../embeddings/oleObject25.bin"/><Relationship Id="rId4" Type="http://schemas.openxmlformats.org/officeDocument/2006/relationships/slideLayout" Target="../slideLayouts/slideLayout46.xml"/></Relationships>
</file>

<file path=ppt/slides/_rels/slide9.xml.rels><?xml version="1.0" encoding="UTF-8" standalone="yes"?>
<Relationships xmlns="http://schemas.openxmlformats.org/package/2006/relationships"><Relationship Id="rId3" Type="http://schemas.openxmlformats.org/officeDocument/2006/relationships/tags" Target="../tags/tag50.xml"/><Relationship Id="rId2" Type="http://schemas.openxmlformats.org/officeDocument/2006/relationships/tags" Target="../tags/tag49.xml"/><Relationship Id="rId1" Type="http://schemas.openxmlformats.org/officeDocument/2006/relationships/vmlDrawing" Target="../drawings/vmlDrawing26.vml"/><Relationship Id="rId6" Type="http://schemas.openxmlformats.org/officeDocument/2006/relationships/image" Target="../media/image3.emf"/><Relationship Id="rId5" Type="http://schemas.openxmlformats.org/officeDocument/2006/relationships/oleObject" Target="../embeddings/oleObject26.bin"/><Relationship Id="rId4"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9">
            <a:extLst>
              <a:ext uri="{FF2B5EF4-FFF2-40B4-BE49-F238E27FC236}">
                <a16:creationId xmlns:a16="http://schemas.microsoft.com/office/drawing/2014/main" id="{7D0F4E9E-D4B3-B547-A9DC-4D8880C9F46D}"/>
              </a:ext>
            </a:extLst>
          </p:cNvPr>
          <p:cNvSpPr>
            <a:spLocks noGrp="1"/>
          </p:cNvSpPr>
          <p:nvPr>
            <p:ph type="title"/>
          </p:nvPr>
        </p:nvSpPr>
        <p:spPr/>
        <p:txBody>
          <a:bodyPr/>
          <a:lstStyle/>
          <a:p>
            <a:r>
              <a:rPr lang="es-ES" smtClean="0"/>
              <a:t>998- Adecuación </a:t>
            </a:r>
            <a:r>
              <a:rPr lang="es-ES" dirty="0" smtClean="0"/>
              <a:t>ó </a:t>
            </a:r>
            <a:r>
              <a:rPr lang="es-ES" dirty="0" err="1" smtClean="0"/>
              <a:t>novo</a:t>
            </a:r>
            <a:r>
              <a:rPr lang="es-ES" dirty="0" smtClean="0"/>
              <a:t> </a:t>
            </a:r>
            <a:r>
              <a:rPr lang="es-ES" dirty="0" err="1" smtClean="0"/>
              <a:t>Regulamento</a:t>
            </a:r>
            <a:r>
              <a:rPr lang="es-ES" dirty="0" smtClean="0"/>
              <a:t> de Protección de datos </a:t>
            </a:r>
            <a:r>
              <a:rPr lang="es-ES" dirty="0" err="1" smtClean="0"/>
              <a:t>persoais</a:t>
            </a:r>
            <a:r>
              <a:rPr lang="es-ES" dirty="0" smtClean="0"/>
              <a:t/>
            </a:r>
            <a:br>
              <a:rPr lang="es-ES" dirty="0" smtClean="0"/>
            </a:br>
            <a:endParaRPr lang="es-ES" dirty="0"/>
          </a:p>
        </p:txBody>
      </p:sp>
      <p:sp>
        <p:nvSpPr>
          <p:cNvPr id="28" name="Marcador de posición de imagen 27">
            <a:extLst>
              <a:ext uri="{FF2B5EF4-FFF2-40B4-BE49-F238E27FC236}">
                <a16:creationId xmlns:a16="http://schemas.microsoft.com/office/drawing/2014/main" id="{4FE7AFD2-505F-7D45-860F-6FD627016A16}"/>
              </a:ext>
            </a:extLst>
          </p:cNvPr>
          <p:cNvSpPr>
            <a:spLocks noGrp="1"/>
          </p:cNvSpPr>
          <p:nvPr>
            <p:ph type="pic" sz="quarter" idx="13"/>
          </p:nvPr>
        </p:nvSpPr>
        <p:spPr/>
      </p:sp>
      <p:grpSp>
        <p:nvGrpSpPr>
          <p:cNvPr id="12" name="Grupo 11">
            <a:extLst>
              <a:ext uri="{FF2B5EF4-FFF2-40B4-BE49-F238E27FC236}">
                <a16:creationId xmlns:a16="http://schemas.microsoft.com/office/drawing/2014/main" id="{72D46510-3BCB-3746-AD05-84A58DE8C86D}"/>
              </a:ext>
            </a:extLst>
          </p:cNvPr>
          <p:cNvGrpSpPr/>
          <p:nvPr/>
        </p:nvGrpSpPr>
        <p:grpSpPr>
          <a:xfrm>
            <a:off x="5134782" y="1008710"/>
            <a:ext cx="1569938" cy="2774950"/>
            <a:chOff x="4700634" y="1022350"/>
            <a:chExt cx="1569938" cy="2774950"/>
          </a:xfrm>
          <a:solidFill>
            <a:schemeClr val="accent2"/>
          </a:solidFill>
        </p:grpSpPr>
        <p:sp>
          <p:nvSpPr>
            <p:cNvPr id="13" name="Rectángulo 6">
              <a:extLst>
                <a:ext uri="{FF2B5EF4-FFF2-40B4-BE49-F238E27FC236}">
                  <a16:creationId xmlns:a16="http://schemas.microsoft.com/office/drawing/2014/main" id="{7B3603A7-D7F6-D447-AC7E-DCEDD18B5644}"/>
                </a:ext>
              </a:extLst>
            </p:cNvPr>
            <p:cNvSpPr/>
            <p:nvPr userDrawn="1"/>
          </p:nvSpPr>
          <p:spPr>
            <a:xfrm>
              <a:off x="4707731" y="1022350"/>
              <a:ext cx="171450" cy="2774950"/>
            </a:xfrm>
            <a:custGeom>
              <a:avLst/>
              <a:gdLst>
                <a:gd name="connsiteX0" fmla="*/ 0 w 171450"/>
                <a:gd name="connsiteY0" fmla="*/ 0 h 2764631"/>
                <a:gd name="connsiteX1" fmla="*/ 171450 w 171450"/>
                <a:gd name="connsiteY1" fmla="*/ 0 h 2764631"/>
                <a:gd name="connsiteX2" fmla="*/ 171450 w 171450"/>
                <a:gd name="connsiteY2" fmla="*/ 2764631 h 2764631"/>
                <a:gd name="connsiteX3" fmla="*/ 0 w 171450"/>
                <a:gd name="connsiteY3" fmla="*/ 2764631 h 2764631"/>
                <a:gd name="connsiteX4" fmla="*/ 0 w 171450"/>
                <a:gd name="connsiteY4" fmla="*/ 0 h 2764631"/>
                <a:gd name="connsiteX0" fmla="*/ 0 w 171450"/>
                <a:gd name="connsiteY0" fmla="*/ 0 h 2764631"/>
                <a:gd name="connsiteX1" fmla="*/ 171450 w 171450"/>
                <a:gd name="connsiteY1" fmla="*/ 0 h 2764631"/>
                <a:gd name="connsiteX2" fmla="*/ 171450 w 171450"/>
                <a:gd name="connsiteY2" fmla="*/ 2707481 h 2764631"/>
                <a:gd name="connsiteX3" fmla="*/ 0 w 171450"/>
                <a:gd name="connsiteY3" fmla="*/ 2764631 h 2764631"/>
                <a:gd name="connsiteX4" fmla="*/ 0 w 171450"/>
                <a:gd name="connsiteY4" fmla="*/ 0 h 2764631"/>
                <a:gd name="connsiteX0" fmla="*/ 0 w 171450"/>
                <a:gd name="connsiteY0" fmla="*/ 0 h 2761456"/>
                <a:gd name="connsiteX1" fmla="*/ 171450 w 171450"/>
                <a:gd name="connsiteY1" fmla="*/ 0 h 2761456"/>
                <a:gd name="connsiteX2" fmla="*/ 171450 w 171450"/>
                <a:gd name="connsiteY2" fmla="*/ 2707481 h 2761456"/>
                <a:gd name="connsiteX3" fmla="*/ 0 w 171450"/>
                <a:gd name="connsiteY3" fmla="*/ 2761456 h 2761456"/>
                <a:gd name="connsiteX4" fmla="*/ 0 w 171450"/>
                <a:gd name="connsiteY4" fmla="*/ 0 h 2761456"/>
                <a:gd name="connsiteX0" fmla="*/ 0 w 171450"/>
                <a:gd name="connsiteY0" fmla="*/ 0 h 2761456"/>
                <a:gd name="connsiteX1" fmla="*/ 168275 w 171450"/>
                <a:gd name="connsiteY1" fmla="*/ 47393 h 2761456"/>
                <a:gd name="connsiteX2" fmla="*/ 171450 w 171450"/>
                <a:gd name="connsiteY2" fmla="*/ 2707481 h 2761456"/>
                <a:gd name="connsiteX3" fmla="*/ 0 w 171450"/>
                <a:gd name="connsiteY3" fmla="*/ 2761456 h 2761456"/>
                <a:gd name="connsiteX4" fmla="*/ 0 w 171450"/>
                <a:gd name="connsiteY4" fmla="*/ 0 h 27614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 h="2761456">
                  <a:moveTo>
                    <a:pt x="0" y="0"/>
                  </a:moveTo>
                  <a:lnTo>
                    <a:pt x="168275" y="47393"/>
                  </a:lnTo>
                  <a:cubicBezTo>
                    <a:pt x="169333" y="934089"/>
                    <a:pt x="170392" y="1820785"/>
                    <a:pt x="171450" y="2707481"/>
                  </a:cubicBezTo>
                  <a:lnTo>
                    <a:pt x="0" y="2761456"/>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Rectángulo 13">
              <a:extLst>
                <a:ext uri="{FF2B5EF4-FFF2-40B4-BE49-F238E27FC236}">
                  <a16:creationId xmlns:a16="http://schemas.microsoft.com/office/drawing/2014/main" id="{DEF7F3DA-3318-B54A-A86E-1C0912576A14}"/>
                </a:ext>
              </a:extLst>
            </p:cNvPr>
            <p:cNvSpPr/>
            <p:nvPr userDrawn="1"/>
          </p:nvSpPr>
          <p:spPr>
            <a:xfrm>
              <a:off x="6096000" y="1470024"/>
              <a:ext cx="172800" cy="18796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Rectángulo 14">
              <a:extLst>
                <a:ext uri="{FF2B5EF4-FFF2-40B4-BE49-F238E27FC236}">
                  <a16:creationId xmlns:a16="http://schemas.microsoft.com/office/drawing/2014/main" id="{AF95EF0D-64BD-8C41-9271-7C7E67BA1752}"/>
                </a:ext>
              </a:extLst>
            </p:cNvPr>
            <p:cNvSpPr/>
            <p:nvPr userDrawn="1"/>
          </p:nvSpPr>
          <p:spPr>
            <a:xfrm rot="6360000">
              <a:off x="5398802" y="549962"/>
              <a:ext cx="172800" cy="15691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 name="Rectángulo 15">
              <a:extLst>
                <a:ext uri="{FF2B5EF4-FFF2-40B4-BE49-F238E27FC236}">
                  <a16:creationId xmlns:a16="http://schemas.microsoft.com/office/drawing/2014/main" id="{7C54F4E3-09F1-DA4F-AC1E-D94DC533F11F}"/>
                </a:ext>
              </a:extLst>
            </p:cNvPr>
            <p:cNvSpPr/>
            <p:nvPr userDrawn="1"/>
          </p:nvSpPr>
          <p:spPr>
            <a:xfrm rot="4440000">
              <a:off x="5430331" y="2717021"/>
              <a:ext cx="172800" cy="150768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17" name="Grupo 16">
            <a:extLst>
              <a:ext uri="{FF2B5EF4-FFF2-40B4-BE49-F238E27FC236}">
                <a16:creationId xmlns:a16="http://schemas.microsoft.com/office/drawing/2014/main" id="{EB2B45F2-8D32-A344-93BE-979FC74FCFB7}"/>
              </a:ext>
            </a:extLst>
          </p:cNvPr>
          <p:cNvGrpSpPr/>
          <p:nvPr/>
        </p:nvGrpSpPr>
        <p:grpSpPr>
          <a:xfrm>
            <a:off x="6116089" y="1008710"/>
            <a:ext cx="1569938" cy="2774950"/>
            <a:chOff x="4700634" y="1022350"/>
            <a:chExt cx="1569938" cy="2774950"/>
          </a:xfrm>
          <a:solidFill>
            <a:schemeClr val="tx2"/>
          </a:solidFill>
        </p:grpSpPr>
        <p:sp>
          <p:nvSpPr>
            <p:cNvPr id="18" name="Rectángulo 6">
              <a:extLst>
                <a:ext uri="{FF2B5EF4-FFF2-40B4-BE49-F238E27FC236}">
                  <a16:creationId xmlns:a16="http://schemas.microsoft.com/office/drawing/2014/main" id="{B5C53D1D-2BE8-DC4D-9686-EE7D25277B36}"/>
                </a:ext>
              </a:extLst>
            </p:cNvPr>
            <p:cNvSpPr/>
            <p:nvPr userDrawn="1"/>
          </p:nvSpPr>
          <p:spPr>
            <a:xfrm>
              <a:off x="4707731" y="1022350"/>
              <a:ext cx="171450" cy="2774950"/>
            </a:xfrm>
            <a:custGeom>
              <a:avLst/>
              <a:gdLst>
                <a:gd name="connsiteX0" fmla="*/ 0 w 171450"/>
                <a:gd name="connsiteY0" fmla="*/ 0 h 2764631"/>
                <a:gd name="connsiteX1" fmla="*/ 171450 w 171450"/>
                <a:gd name="connsiteY1" fmla="*/ 0 h 2764631"/>
                <a:gd name="connsiteX2" fmla="*/ 171450 w 171450"/>
                <a:gd name="connsiteY2" fmla="*/ 2764631 h 2764631"/>
                <a:gd name="connsiteX3" fmla="*/ 0 w 171450"/>
                <a:gd name="connsiteY3" fmla="*/ 2764631 h 2764631"/>
                <a:gd name="connsiteX4" fmla="*/ 0 w 171450"/>
                <a:gd name="connsiteY4" fmla="*/ 0 h 2764631"/>
                <a:gd name="connsiteX0" fmla="*/ 0 w 171450"/>
                <a:gd name="connsiteY0" fmla="*/ 0 h 2764631"/>
                <a:gd name="connsiteX1" fmla="*/ 171450 w 171450"/>
                <a:gd name="connsiteY1" fmla="*/ 0 h 2764631"/>
                <a:gd name="connsiteX2" fmla="*/ 171450 w 171450"/>
                <a:gd name="connsiteY2" fmla="*/ 2707481 h 2764631"/>
                <a:gd name="connsiteX3" fmla="*/ 0 w 171450"/>
                <a:gd name="connsiteY3" fmla="*/ 2764631 h 2764631"/>
                <a:gd name="connsiteX4" fmla="*/ 0 w 171450"/>
                <a:gd name="connsiteY4" fmla="*/ 0 h 2764631"/>
                <a:gd name="connsiteX0" fmla="*/ 0 w 171450"/>
                <a:gd name="connsiteY0" fmla="*/ 0 h 2761456"/>
                <a:gd name="connsiteX1" fmla="*/ 171450 w 171450"/>
                <a:gd name="connsiteY1" fmla="*/ 0 h 2761456"/>
                <a:gd name="connsiteX2" fmla="*/ 171450 w 171450"/>
                <a:gd name="connsiteY2" fmla="*/ 2707481 h 2761456"/>
                <a:gd name="connsiteX3" fmla="*/ 0 w 171450"/>
                <a:gd name="connsiteY3" fmla="*/ 2761456 h 2761456"/>
                <a:gd name="connsiteX4" fmla="*/ 0 w 171450"/>
                <a:gd name="connsiteY4" fmla="*/ 0 h 2761456"/>
                <a:gd name="connsiteX0" fmla="*/ 0 w 171450"/>
                <a:gd name="connsiteY0" fmla="*/ 0 h 2761456"/>
                <a:gd name="connsiteX1" fmla="*/ 168275 w 171450"/>
                <a:gd name="connsiteY1" fmla="*/ 47393 h 2761456"/>
                <a:gd name="connsiteX2" fmla="*/ 171450 w 171450"/>
                <a:gd name="connsiteY2" fmla="*/ 2707481 h 2761456"/>
                <a:gd name="connsiteX3" fmla="*/ 0 w 171450"/>
                <a:gd name="connsiteY3" fmla="*/ 2761456 h 2761456"/>
                <a:gd name="connsiteX4" fmla="*/ 0 w 171450"/>
                <a:gd name="connsiteY4" fmla="*/ 0 h 27614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 h="2761456">
                  <a:moveTo>
                    <a:pt x="0" y="0"/>
                  </a:moveTo>
                  <a:lnTo>
                    <a:pt x="168275" y="47393"/>
                  </a:lnTo>
                  <a:cubicBezTo>
                    <a:pt x="169333" y="934089"/>
                    <a:pt x="170392" y="1820785"/>
                    <a:pt x="171450" y="2707481"/>
                  </a:cubicBezTo>
                  <a:lnTo>
                    <a:pt x="0" y="2761456"/>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 name="Rectángulo 18">
              <a:extLst>
                <a:ext uri="{FF2B5EF4-FFF2-40B4-BE49-F238E27FC236}">
                  <a16:creationId xmlns:a16="http://schemas.microsoft.com/office/drawing/2014/main" id="{F900BB0B-5327-5945-98EC-D80CC934A2A3}"/>
                </a:ext>
              </a:extLst>
            </p:cNvPr>
            <p:cNvSpPr/>
            <p:nvPr userDrawn="1"/>
          </p:nvSpPr>
          <p:spPr>
            <a:xfrm>
              <a:off x="6096000" y="1470024"/>
              <a:ext cx="172800" cy="18796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0" name="Rectángulo 19">
              <a:extLst>
                <a:ext uri="{FF2B5EF4-FFF2-40B4-BE49-F238E27FC236}">
                  <a16:creationId xmlns:a16="http://schemas.microsoft.com/office/drawing/2014/main" id="{B1DD8B18-64B5-4948-BB66-287B0484AF59}"/>
                </a:ext>
              </a:extLst>
            </p:cNvPr>
            <p:cNvSpPr/>
            <p:nvPr userDrawn="1"/>
          </p:nvSpPr>
          <p:spPr>
            <a:xfrm rot="6360000">
              <a:off x="5398802" y="549962"/>
              <a:ext cx="172800" cy="15691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1" name="Rectángulo 20">
              <a:extLst>
                <a:ext uri="{FF2B5EF4-FFF2-40B4-BE49-F238E27FC236}">
                  <a16:creationId xmlns:a16="http://schemas.microsoft.com/office/drawing/2014/main" id="{D12A53A6-630E-7B4D-A7A5-8AA797881B4E}"/>
                </a:ext>
              </a:extLst>
            </p:cNvPr>
            <p:cNvSpPr/>
            <p:nvPr userDrawn="1"/>
          </p:nvSpPr>
          <p:spPr>
            <a:xfrm rot="4440000">
              <a:off x="5430331" y="2717021"/>
              <a:ext cx="172800" cy="150768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22" name="Grupo 21">
            <a:extLst>
              <a:ext uri="{FF2B5EF4-FFF2-40B4-BE49-F238E27FC236}">
                <a16:creationId xmlns:a16="http://schemas.microsoft.com/office/drawing/2014/main" id="{C733D58C-D2A1-9040-B07D-82C6EAEF6E32}"/>
              </a:ext>
            </a:extLst>
          </p:cNvPr>
          <p:cNvGrpSpPr/>
          <p:nvPr/>
        </p:nvGrpSpPr>
        <p:grpSpPr>
          <a:xfrm>
            <a:off x="7097397" y="1008710"/>
            <a:ext cx="1569938" cy="2774950"/>
            <a:chOff x="4700634" y="1022350"/>
            <a:chExt cx="1569938" cy="2774950"/>
          </a:xfrm>
          <a:solidFill>
            <a:schemeClr val="accent5"/>
          </a:solidFill>
        </p:grpSpPr>
        <p:sp>
          <p:nvSpPr>
            <p:cNvPr id="23" name="Rectángulo 6">
              <a:extLst>
                <a:ext uri="{FF2B5EF4-FFF2-40B4-BE49-F238E27FC236}">
                  <a16:creationId xmlns:a16="http://schemas.microsoft.com/office/drawing/2014/main" id="{D71BC356-ED41-B049-88E2-47DC0FA3C96B}"/>
                </a:ext>
              </a:extLst>
            </p:cNvPr>
            <p:cNvSpPr/>
            <p:nvPr userDrawn="1"/>
          </p:nvSpPr>
          <p:spPr>
            <a:xfrm>
              <a:off x="4707731" y="1022350"/>
              <a:ext cx="171450" cy="2774950"/>
            </a:xfrm>
            <a:custGeom>
              <a:avLst/>
              <a:gdLst>
                <a:gd name="connsiteX0" fmla="*/ 0 w 171450"/>
                <a:gd name="connsiteY0" fmla="*/ 0 h 2764631"/>
                <a:gd name="connsiteX1" fmla="*/ 171450 w 171450"/>
                <a:gd name="connsiteY1" fmla="*/ 0 h 2764631"/>
                <a:gd name="connsiteX2" fmla="*/ 171450 w 171450"/>
                <a:gd name="connsiteY2" fmla="*/ 2764631 h 2764631"/>
                <a:gd name="connsiteX3" fmla="*/ 0 w 171450"/>
                <a:gd name="connsiteY3" fmla="*/ 2764631 h 2764631"/>
                <a:gd name="connsiteX4" fmla="*/ 0 w 171450"/>
                <a:gd name="connsiteY4" fmla="*/ 0 h 2764631"/>
                <a:gd name="connsiteX0" fmla="*/ 0 w 171450"/>
                <a:gd name="connsiteY0" fmla="*/ 0 h 2764631"/>
                <a:gd name="connsiteX1" fmla="*/ 171450 w 171450"/>
                <a:gd name="connsiteY1" fmla="*/ 0 h 2764631"/>
                <a:gd name="connsiteX2" fmla="*/ 171450 w 171450"/>
                <a:gd name="connsiteY2" fmla="*/ 2707481 h 2764631"/>
                <a:gd name="connsiteX3" fmla="*/ 0 w 171450"/>
                <a:gd name="connsiteY3" fmla="*/ 2764631 h 2764631"/>
                <a:gd name="connsiteX4" fmla="*/ 0 w 171450"/>
                <a:gd name="connsiteY4" fmla="*/ 0 h 2764631"/>
                <a:gd name="connsiteX0" fmla="*/ 0 w 171450"/>
                <a:gd name="connsiteY0" fmla="*/ 0 h 2761456"/>
                <a:gd name="connsiteX1" fmla="*/ 171450 w 171450"/>
                <a:gd name="connsiteY1" fmla="*/ 0 h 2761456"/>
                <a:gd name="connsiteX2" fmla="*/ 171450 w 171450"/>
                <a:gd name="connsiteY2" fmla="*/ 2707481 h 2761456"/>
                <a:gd name="connsiteX3" fmla="*/ 0 w 171450"/>
                <a:gd name="connsiteY3" fmla="*/ 2761456 h 2761456"/>
                <a:gd name="connsiteX4" fmla="*/ 0 w 171450"/>
                <a:gd name="connsiteY4" fmla="*/ 0 h 2761456"/>
                <a:gd name="connsiteX0" fmla="*/ 0 w 171450"/>
                <a:gd name="connsiteY0" fmla="*/ 0 h 2761456"/>
                <a:gd name="connsiteX1" fmla="*/ 168275 w 171450"/>
                <a:gd name="connsiteY1" fmla="*/ 47393 h 2761456"/>
                <a:gd name="connsiteX2" fmla="*/ 171450 w 171450"/>
                <a:gd name="connsiteY2" fmla="*/ 2707481 h 2761456"/>
                <a:gd name="connsiteX3" fmla="*/ 0 w 171450"/>
                <a:gd name="connsiteY3" fmla="*/ 2761456 h 2761456"/>
                <a:gd name="connsiteX4" fmla="*/ 0 w 171450"/>
                <a:gd name="connsiteY4" fmla="*/ 0 h 27614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450" h="2761456">
                  <a:moveTo>
                    <a:pt x="0" y="0"/>
                  </a:moveTo>
                  <a:lnTo>
                    <a:pt x="168275" y="47393"/>
                  </a:lnTo>
                  <a:cubicBezTo>
                    <a:pt x="169333" y="934089"/>
                    <a:pt x="170392" y="1820785"/>
                    <a:pt x="171450" y="2707481"/>
                  </a:cubicBezTo>
                  <a:lnTo>
                    <a:pt x="0" y="2761456"/>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4" name="Rectángulo 23">
              <a:extLst>
                <a:ext uri="{FF2B5EF4-FFF2-40B4-BE49-F238E27FC236}">
                  <a16:creationId xmlns:a16="http://schemas.microsoft.com/office/drawing/2014/main" id="{4A4DF583-F789-A147-928A-81BDEA644EAF}"/>
                </a:ext>
              </a:extLst>
            </p:cNvPr>
            <p:cNvSpPr/>
            <p:nvPr userDrawn="1"/>
          </p:nvSpPr>
          <p:spPr>
            <a:xfrm>
              <a:off x="6096000" y="1470024"/>
              <a:ext cx="172800" cy="18796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5" name="Rectángulo 24">
              <a:extLst>
                <a:ext uri="{FF2B5EF4-FFF2-40B4-BE49-F238E27FC236}">
                  <a16:creationId xmlns:a16="http://schemas.microsoft.com/office/drawing/2014/main" id="{BD340412-0579-1344-9B6D-DEF4DEE4960D}"/>
                </a:ext>
              </a:extLst>
            </p:cNvPr>
            <p:cNvSpPr/>
            <p:nvPr userDrawn="1"/>
          </p:nvSpPr>
          <p:spPr>
            <a:xfrm rot="6360000">
              <a:off x="5398802" y="549962"/>
              <a:ext cx="172800" cy="156913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6" name="Rectángulo 25">
              <a:extLst>
                <a:ext uri="{FF2B5EF4-FFF2-40B4-BE49-F238E27FC236}">
                  <a16:creationId xmlns:a16="http://schemas.microsoft.com/office/drawing/2014/main" id="{44E55E4B-0109-E64B-A511-0CD7799B8CF6}"/>
                </a:ext>
              </a:extLst>
            </p:cNvPr>
            <p:cNvSpPr/>
            <p:nvPr userDrawn="1"/>
          </p:nvSpPr>
          <p:spPr>
            <a:xfrm rot="4440000">
              <a:off x="5430331" y="2717021"/>
              <a:ext cx="172800" cy="150768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pic>
        <p:nvPicPr>
          <p:cNvPr id="2375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439250"/>
            <a:ext cx="1876425" cy="79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284282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to 3"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11982" name="Diapositiva de think-cell" r:id="rId5" imgW="270" imgH="270" progId="TCLayout.ActiveDocument.1">
                  <p:embed/>
                </p:oleObj>
              </mc:Choice>
              <mc:Fallback>
                <p:oleObj name="Diapositiva de think-cell" r:id="rId5" imgW="270" imgH="270" progId="TCLayout.ActiveDocument.1">
                  <p:embed/>
                  <p:pic>
                    <p:nvPicPr>
                      <p:cNvPr id="4" name="Objeto 3"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Rectángulo 2"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10" name="Trapecio 9"/>
          <p:cNvSpPr/>
          <p:nvPr/>
        </p:nvSpPr>
        <p:spPr>
          <a:xfrm rot="5400000">
            <a:off x="4271996" y="-20480"/>
            <a:ext cx="6035773" cy="3731402"/>
          </a:xfrm>
          <a:prstGeom prst="trapezoid">
            <a:avLst>
              <a:gd name="adj" fmla="val 27949"/>
            </a:avLst>
          </a:prstGeom>
          <a:solidFill>
            <a:schemeClr val="tx2"/>
          </a:solidFill>
          <a:ln w="69850">
            <a:noFill/>
          </a:ln>
        </p:spPr>
        <p:style>
          <a:lnRef idx="2">
            <a:schemeClr val="accent1">
              <a:shade val="50000"/>
            </a:schemeClr>
          </a:lnRef>
          <a:fillRef idx="1">
            <a:schemeClr val="accent1"/>
          </a:fillRef>
          <a:effectRef idx="0">
            <a:schemeClr val="accent1"/>
          </a:effectRef>
          <a:fontRef idx="minor">
            <a:schemeClr val="lt1"/>
          </a:fontRef>
        </p:style>
        <p:txBody>
          <a:bodyPr vert="vert270" lIns="72000" tIns="72000" rIns="72000" bIns="72000" rtlCol="0" anchor="ctr"/>
          <a:lstStyle/>
          <a:p>
            <a:pPr algn="ctr"/>
            <a:endParaRPr lang="es-ES" dirty="0">
              <a:solidFill>
                <a:schemeClr val="tx1"/>
              </a:solidFill>
            </a:endParaRPr>
          </a:p>
        </p:txBody>
      </p:sp>
      <p:sp>
        <p:nvSpPr>
          <p:cNvPr id="11" name="Trapecio 10"/>
          <p:cNvSpPr/>
          <p:nvPr/>
        </p:nvSpPr>
        <p:spPr>
          <a:xfrm rot="5400000">
            <a:off x="-1152186" y="1608575"/>
            <a:ext cx="6035770" cy="3731400"/>
          </a:xfrm>
          <a:prstGeom prst="trapezoid">
            <a:avLst>
              <a:gd name="adj" fmla="val 27949"/>
            </a:avLst>
          </a:prstGeom>
          <a:solidFill>
            <a:schemeClr val="bg2"/>
          </a:solidFill>
          <a:ln w="69850">
            <a:noFill/>
          </a:ln>
        </p:spPr>
        <p:style>
          <a:lnRef idx="2">
            <a:schemeClr val="accent1">
              <a:shade val="50000"/>
            </a:schemeClr>
          </a:lnRef>
          <a:fillRef idx="1">
            <a:schemeClr val="accent1"/>
          </a:fillRef>
          <a:effectRef idx="0">
            <a:schemeClr val="accent1"/>
          </a:effectRef>
          <a:fontRef idx="minor">
            <a:schemeClr val="lt1"/>
          </a:fontRef>
        </p:style>
        <p:txBody>
          <a:bodyPr vert="vert270" lIns="72000" tIns="72000" rIns="72000" bIns="72000" rtlCol="0" anchor="ctr"/>
          <a:lstStyle/>
          <a:p>
            <a:pPr algn="ctr"/>
            <a:endParaRPr lang="es-ES" dirty="0">
              <a:solidFill>
                <a:schemeClr val="tx1"/>
              </a:solidFill>
            </a:endParaRPr>
          </a:p>
        </p:txBody>
      </p:sp>
      <p:sp>
        <p:nvSpPr>
          <p:cNvPr id="2" name="Título 1"/>
          <p:cNvSpPr>
            <a:spLocks noGrp="1"/>
          </p:cNvSpPr>
          <p:nvPr>
            <p:ph type="title"/>
          </p:nvPr>
        </p:nvSpPr>
        <p:spPr>
          <a:xfrm>
            <a:off x="238830" y="165084"/>
            <a:ext cx="4392008" cy="689507"/>
          </a:xfrm>
        </p:spPr>
        <p:txBody>
          <a:bodyPr/>
          <a:lstStyle/>
          <a:p>
            <a:r>
              <a:rPr lang="es-ES" dirty="0"/>
              <a:t>El Reglamento en los actos jurídicos de la UE</a:t>
            </a:r>
          </a:p>
        </p:txBody>
      </p:sp>
      <p:sp>
        <p:nvSpPr>
          <p:cNvPr id="7" name="CuadroTexto 6"/>
          <p:cNvSpPr txBox="1"/>
          <p:nvPr/>
        </p:nvSpPr>
        <p:spPr>
          <a:xfrm>
            <a:off x="246933" y="1275606"/>
            <a:ext cx="3237532" cy="1036872"/>
          </a:xfrm>
          <a:prstGeom prst="rect">
            <a:avLst/>
          </a:prstGeom>
          <a:ln>
            <a:noFill/>
          </a:ln>
        </p:spPr>
        <p:txBody>
          <a:bodyPr vert="horz" wrap="square" lIns="0" tIns="0" rIns="0" bIns="0" rtlCol="0" anchor="t" anchorCtr="0">
            <a:noAutofit/>
          </a:bodyPr>
          <a:lstStyle/>
          <a:p>
            <a:r>
              <a:rPr lang="es-ES" sz="1600" dirty="0">
                <a:latin typeface="Playfair Display" panose="00000500000000000000" pitchFamily="2" charset="0"/>
              </a:rPr>
              <a:t>Art. 288 del Tratado de Lisboa</a:t>
            </a:r>
          </a:p>
          <a:p>
            <a:pPr marL="182563" indent="-182563">
              <a:spcBef>
                <a:spcPts val="600"/>
              </a:spcBef>
              <a:buSzPct val="70000"/>
              <a:buFont typeface="Wingdings" pitchFamily="2" charset="2"/>
              <a:buChar char="§"/>
            </a:pPr>
            <a:r>
              <a:rPr lang="es-ES" sz="1200" dirty="0"/>
              <a:t>Para ejercer las competencias de la Unión, las instituciones adoptarán reglamentos, directivas, decisiones, recomendaciones y dictámenes.</a:t>
            </a:r>
          </a:p>
          <a:p>
            <a:pPr marL="182563" indent="-182563">
              <a:spcBef>
                <a:spcPts val="600"/>
              </a:spcBef>
              <a:buSzPct val="70000"/>
              <a:buFont typeface="Wingdings" pitchFamily="2" charset="2"/>
              <a:buChar char="§"/>
            </a:pPr>
            <a:r>
              <a:rPr lang="es-ES" sz="1200" dirty="0"/>
              <a:t>El reglamento tendrá un alcance general. Será obligatorio en todos sus elementos y directamente </a:t>
            </a:r>
            <a:r>
              <a:rPr lang="es-ES" sz="1200" dirty="0" smtClean="0"/>
              <a:t>aplicable </a:t>
            </a:r>
            <a:r>
              <a:rPr lang="es-ES" sz="1200" dirty="0"/>
              <a:t>en cada Estado miembro.</a:t>
            </a:r>
          </a:p>
          <a:p>
            <a:pPr marL="182563" indent="-182563">
              <a:spcBef>
                <a:spcPts val="600"/>
              </a:spcBef>
              <a:buSzPct val="70000"/>
              <a:buFont typeface="Wingdings" pitchFamily="2" charset="2"/>
              <a:buChar char="§"/>
            </a:pPr>
            <a:r>
              <a:rPr lang="es-ES" sz="1200" dirty="0"/>
              <a:t>La directiva obligará al Estado miembro destinatario en cuanto al resultado que deba conseguirse, dejando, sin embargo, a las autoridades nacionales la elección de la forma y de los medios</a:t>
            </a:r>
            <a:r>
              <a:rPr lang="es-ES" sz="1200" dirty="0" smtClean="0"/>
              <a:t>.</a:t>
            </a:r>
            <a:endParaRPr lang="es-ES" sz="1200" dirty="0"/>
          </a:p>
          <a:p>
            <a:pPr>
              <a:spcBef>
                <a:spcPts val="600"/>
              </a:spcBef>
              <a:buSzPct val="70000"/>
            </a:pPr>
            <a:r>
              <a:rPr lang="es-ES" sz="1200" dirty="0"/>
              <a:t>Un Reglamento es, por lo tanto, el equivalente en derecho nacional a una "ley", y una directiva es el equivalente a una "encomienda legislativa" </a:t>
            </a:r>
          </a:p>
          <a:p>
            <a:pPr marL="182563" indent="-182563">
              <a:spcBef>
                <a:spcPts val="600"/>
              </a:spcBef>
              <a:buSzPct val="70000"/>
              <a:buFont typeface="Wingdings" pitchFamily="2" charset="2"/>
              <a:buChar char="§"/>
            </a:pPr>
            <a:endParaRPr lang="es-ES" sz="1200" dirty="0"/>
          </a:p>
        </p:txBody>
      </p:sp>
      <p:sp>
        <p:nvSpPr>
          <p:cNvPr id="8" name="CuadroTexto 7"/>
          <p:cNvSpPr txBox="1"/>
          <p:nvPr/>
        </p:nvSpPr>
        <p:spPr>
          <a:xfrm>
            <a:off x="5436096" y="195646"/>
            <a:ext cx="3528392" cy="1584016"/>
          </a:xfrm>
          <a:prstGeom prst="rect">
            <a:avLst/>
          </a:prstGeom>
          <a:ln>
            <a:noFill/>
          </a:ln>
        </p:spPr>
        <p:txBody>
          <a:bodyPr vert="horz" wrap="square" lIns="0" tIns="0" rIns="0" bIns="0" rtlCol="0" anchor="t" anchorCtr="0">
            <a:noAutofit/>
          </a:bodyPr>
          <a:lstStyle/>
          <a:p>
            <a:r>
              <a:rPr lang="es-ES" sz="1600" dirty="0" smtClean="0">
                <a:latin typeface="Playfair Display" panose="00000500000000000000" pitchFamily="2" charset="0"/>
              </a:rPr>
              <a:t>Por que un Reglamento 2016/679</a:t>
            </a:r>
            <a:endParaRPr lang="es-ES" sz="1600" dirty="0">
              <a:latin typeface="Playfair Display" panose="00000500000000000000" pitchFamily="2" charset="0"/>
            </a:endParaRPr>
          </a:p>
          <a:p>
            <a:pPr marL="182563" indent="-182563">
              <a:spcBef>
                <a:spcPts val="600"/>
              </a:spcBef>
              <a:buSzPct val="70000"/>
              <a:buFont typeface="Wingdings" pitchFamily="2" charset="2"/>
              <a:buChar char="§"/>
            </a:pPr>
            <a:r>
              <a:rPr lang="es-ES" sz="1200" dirty="0"/>
              <a:t>La Directiva 95/46/CE del Parlamento Europeo y del Consejo, de 24 de octubre de 1995, relativa a la protección de las personas físicas en lo que respecta al tratamiento de datos personales y a la libre circulación de estos datos está considerada, históricamente, como la pieza de legislación sobre protección de datos más sólida a nivel mundial.</a:t>
            </a:r>
          </a:p>
          <a:p>
            <a:pPr marL="182563" indent="-182563">
              <a:spcBef>
                <a:spcPts val="600"/>
              </a:spcBef>
              <a:buSzPct val="70000"/>
              <a:buFont typeface="Wingdings" pitchFamily="2" charset="2"/>
              <a:buChar char="§"/>
            </a:pPr>
            <a:r>
              <a:rPr lang="es-ES" sz="1200" dirty="0"/>
              <a:t>Sirvió de inspiración a numerosas legislaciones nacionales…</a:t>
            </a:r>
          </a:p>
          <a:p>
            <a:pPr marL="182563" indent="-182563">
              <a:spcBef>
                <a:spcPts val="600"/>
              </a:spcBef>
              <a:buSzPct val="70000"/>
              <a:buFont typeface="Wingdings" pitchFamily="2" charset="2"/>
              <a:buChar char="§"/>
            </a:pPr>
            <a:r>
              <a:rPr lang="es-ES" sz="1200" dirty="0"/>
              <a:t>… pero, al ser una Directiva, para ser efectiva requería de trasposición al derecho nacional de cada uno de los países miembros…</a:t>
            </a:r>
          </a:p>
          <a:p>
            <a:pPr marL="182563" indent="-182563">
              <a:spcBef>
                <a:spcPts val="600"/>
              </a:spcBef>
              <a:buSzPct val="70000"/>
              <a:buFont typeface="Wingdings" pitchFamily="2" charset="2"/>
              <a:buChar char="§"/>
            </a:pPr>
            <a:r>
              <a:rPr lang="es-ES" sz="1200" dirty="0"/>
              <a:t>…y el proceso de trasposición falló. En la práctica, la existencia de numerosos intereses nacionales (y de diferentes marcos normativos) hizo que el proceso no fuese, en absoluto, todo lo satisfactorio que se esperaba.</a:t>
            </a:r>
          </a:p>
          <a:p>
            <a:endParaRPr lang="es-ES" sz="2000" dirty="0">
              <a:latin typeface="Playfair Display" panose="00000500000000000000" pitchFamily="2" charset="0"/>
            </a:endParaRPr>
          </a:p>
        </p:txBody>
      </p:sp>
    </p:spTree>
    <p:extLst>
      <p:ext uri="{BB962C8B-B14F-4D97-AF65-F5344CB8AC3E}">
        <p14:creationId xmlns:p14="http://schemas.microsoft.com/office/powerpoint/2010/main" val="16905751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to 4"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16076" name="Diapositiva de think-cell" r:id="rId5" imgW="270" imgH="270" progId="TCLayout.ActiveDocument.1">
                  <p:embed/>
                </p:oleObj>
              </mc:Choice>
              <mc:Fallback>
                <p:oleObj name="Diapositiva de think-cell" r:id="rId5" imgW="270" imgH="270" progId="TCLayout.ActiveDocument.1">
                  <p:embed/>
                  <p:pic>
                    <p:nvPicPr>
                      <p:cNvPr id="5" name="Objeto 4"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90000"/>
              </a:lnSpc>
              <a:spcBef>
                <a:spcPct val="0"/>
              </a:spcBef>
              <a:spcAft>
                <a:spcPct val="0"/>
              </a:spcAft>
            </a:pPr>
            <a:endParaRPr lang="es-ES" sz="3200" dirty="0">
              <a:latin typeface="Playfair Display" panose="00000500000000000000" pitchFamily="2" charset="0"/>
              <a:ea typeface="+mj-ea"/>
              <a:cs typeface="+mj-cs"/>
              <a:sym typeface="Playfair Display" panose="00000500000000000000" pitchFamily="2" charset="0"/>
            </a:endParaRPr>
          </a:p>
        </p:txBody>
      </p:sp>
      <p:sp>
        <p:nvSpPr>
          <p:cNvPr id="3" name="Título 2"/>
          <p:cNvSpPr>
            <a:spLocks noGrp="1"/>
          </p:cNvSpPr>
          <p:nvPr>
            <p:ph type="title"/>
          </p:nvPr>
        </p:nvSpPr>
        <p:spPr/>
        <p:txBody>
          <a:bodyPr/>
          <a:lstStyle/>
          <a:p>
            <a:r>
              <a:rPr lang="es-ES" dirty="0" smtClean="0"/>
              <a:t>Contenido del Reglamento</a:t>
            </a:r>
            <a:endParaRPr lang="es-ES" dirty="0"/>
          </a:p>
        </p:txBody>
      </p:sp>
      <p:sp>
        <p:nvSpPr>
          <p:cNvPr id="4" name="Marcador de contenido 3"/>
          <p:cNvSpPr>
            <a:spLocks noGrp="1"/>
          </p:cNvSpPr>
          <p:nvPr>
            <p:ph sz="quarter" idx="11"/>
          </p:nvPr>
        </p:nvSpPr>
        <p:spPr/>
        <p:txBody>
          <a:bodyPr/>
          <a:lstStyle/>
          <a:p>
            <a:r>
              <a:rPr lang="es-ES" dirty="0" smtClean="0"/>
              <a:t>03</a:t>
            </a:r>
            <a:endParaRPr lang="es-ES" dirty="0"/>
          </a:p>
        </p:txBody>
      </p:sp>
    </p:spTree>
    <p:extLst>
      <p:ext uri="{BB962C8B-B14F-4D97-AF65-F5344CB8AC3E}">
        <p14:creationId xmlns:p14="http://schemas.microsoft.com/office/powerpoint/2010/main" val="21260785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to 3"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15053" name="Diapositiva de think-cell" r:id="rId5" imgW="270" imgH="270" progId="TCLayout.ActiveDocument.1">
                  <p:embed/>
                </p:oleObj>
              </mc:Choice>
              <mc:Fallback>
                <p:oleObj name="Diapositiva de think-cell" r:id="rId5" imgW="270" imgH="270" progId="TCLayout.ActiveDocument.1">
                  <p:embed/>
                  <p:pic>
                    <p:nvPicPr>
                      <p:cNvPr id="4" name="Objeto 3"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Rectángulo 2"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pic>
        <p:nvPicPr>
          <p:cNvPr id="8" name="Imagen 7"/>
          <p:cNvPicPr>
            <a:picLocks noChangeAspect="1"/>
          </p:cNvPicPr>
          <p:nvPr/>
        </p:nvPicPr>
        <p:blipFill rotWithShape="1">
          <a:blip r:embed="rId7"/>
          <a:srcRect l="24959" r="-1"/>
          <a:stretch/>
        </p:blipFill>
        <p:spPr>
          <a:xfrm>
            <a:off x="-164892" y="-92546"/>
            <a:ext cx="6063267" cy="5386674"/>
          </a:xfrm>
          <a:prstGeom prst="rect">
            <a:avLst/>
          </a:prstGeom>
        </p:spPr>
      </p:pic>
      <p:sp>
        <p:nvSpPr>
          <p:cNvPr id="9" name="Forma libre 8"/>
          <p:cNvSpPr/>
          <p:nvPr/>
        </p:nvSpPr>
        <p:spPr>
          <a:xfrm>
            <a:off x="0" y="-524593"/>
            <a:ext cx="2583151" cy="1874754"/>
          </a:xfrm>
          <a:custGeom>
            <a:avLst/>
            <a:gdLst>
              <a:gd name="connsiteX0" fmla="*/ 0 w 2583149"/>
              <a:gd name="connsiteY0" fmla="*/ 0 h 1874753"/>
              <a:gd name="connsiteX1" fmla="*/ 2583149 w 2583149"/>
              <a:gd name="connsiteY1" fmla="*/ 0 h 1874753"/>
              <a:gd name="connsiteX2" fmla="*/ 2583149 w 2583149"/>
              <a:gd name="connsiteY2" fmla="*/ 1152789 h 1874753"/>
              <a:gd name="connsiteX3" fmla="*/ 0 w 2583149"/>
              <a:gd name="connsiteY3" fmla="*/ 1874753 h 1874753"/>
            </a:gdLst>
            <a:ahLst/>
            <a:cxnLst>
              <a:cxn ang="0">
                <a:pos x="connsiteX0" y="connsiteY0"/>
              </a:cxn>
              <a:cxn ang="0">
                <a:pos x="connsiteX1" y="connsiteY1"/>
              </a:cxn>
              <a:cxn ang="0">
                <a:pos x="connsiteX2" y="connsiteY2"/>
              </a:cxn>
              <a:cxn ang="0">
                <a:pos x="connsiteX3" y="connsiteY3"/>
              </a:cxn>
            </a:cxnLst>
            <a:rect l="l" t="t" r="r" b="b"/>
            <a:pathLst>
              <a:path w="2583149" h="1874753">
                <a:moveTo>
                  <a:pt x="0" y="0"/>
                </a:moveTo>
                <a:lnTo>
                  <a:pt x="2583149" y="0"/>
                </a:lnTo>
                <a:lnTo>
                  <a:pt x="2583149" y="1152789"/>
                </a:lnTo>
                <a:lnTo>
                  <a:pt x="0" y="1874753"/>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s-ES" sz="1200" dirty="0">
              <a:solidFill>
                <a:schemeClr val="tx1"/>
              </a:solidFill>
            </a:endParaRPr>
          </a:p>
        </p:txBody>
      </p:sp>
      <p:sp>
        <p:nvSpPr>
          <p:cNvPr id="2" name="Título 1"/>
          <p:cNvSpPr>
            <a:spLocks noGrp="1"/>
          </p:cNvSpPr>
          <p:nvPr>
            <p:ph type="title"/>
          </p:nvPr>
        </p:nvSpPr>
        <p:spPr>
          <a:xfrm>
            <a:off x="35496" y="82043"/>
            <a:ext cx="8639588" cy="689507"/>
          </a:xfrm>
        </p:spPr>
        <p:txBody>
          <a:bodyPr/>
          <a:lstStyle/>
          <a:p>
            <a:r>
              <a:rPr lang="es-ES" dirty="0" smtClean="0">
                <a:solidFill>
                  <a:schemeClr val="bg1"/>
                </a:solidFill>
              </a:rPr>
              <a:t>Antes de</a:t>
            </a:r>
            <a:br>
              <a:rPr lang="es-ES" dirty="0" smtClean="0">
                <a:solidFill>
                  <a:schemeClr val="bg1"/>
                </a:solidFill>
              </a:rPr>
            </a:br>
            <a:r>
              <a:rPr lang="es-ES" dirty="0" smtClean="0">
                <a:solidFill>
                  <a:schemeClr val="bg1"/>
                </a:solidFill>
              </a:rPr>
              <a:t> continuar…</a:t>
            </a:r>
            <a:endParaRPr lang="es-ES" dirty="0">
              <a:solidFill>
                <a:schemeClr val="bg1"/>
              </a:solidFill>
            </a:endParaRPr>
          </a:p>
        </p:txBody>
      </p:sp>
      <p:sp>
        <p:nvSpPr>
          <p:cNvPr id="12" name="CuadroTexto 11"/>
          <p:cNvSpPr txBox="1"/>
          <p:nvPr/>
        </p:nvSpPr>
        <p:spPr>
          <a:xfrm>
            <a:off x="6084168" y="144223"/>
            <a:ext cx="2952328" cy="565146"/>
          </a:xfrm>
          <a:prstGeom prst="rect">
            <a:avLst/>
          </a:prstGeom>
          <a:noFill/>
        </p:spPr>
        <p:txBody>
          <a:bodyPr wrap="square" lIns="0" tIns="0" rIns="0" bIns="0" rtlCol="0">
            <a:noAutofit/>
          </a:bodyPr>
          <a:lstStyle/>
          <a:p>
            <a:r>
              <a:rPr lang="es-ES" sz="1600" dirty="0">
                <a:latin typeface="Playfair Display" panose="00000500000000000000" pitchFamily="2" charset="0"/>
              </a:rPr>
              <a:t>Para cualquier acostumbrado al estilo de la legislación administrativa española, resulta, de entrada, difícil entender el “para qué” del GDPR a partir de la lectura de su texto. Esto es debido a tres motivos principales:</a:t>
            </a:r>
          </a:p>
        </p:txBody>
      </p:sp>
      <p:sp>
        <p:nvSpPr>
          <p:cNvPr id="13" name="CuadroTexto 12"/>
          <p:cNvSpPr txBox="1"/>
          <p:nvPr/>
        </p:nvSpPr>
        <p:spPr>
          <a:xfrm>
            <a:off x="6084168" y="2269082"/>
            <a:ext cx="2733220" cy="2534916"/>
          </a:xfrm>
          <a:prstGeom prst="rect">
            <a:avLst/>
          </a:prstGeom>
          <a:noFill/>
        </p:spPr>
        <p:txBody>
          <a:bodyPr wrap="square" lIns="0" tIns="0" rIns="0" bIns="0" rtlCol="0">
            <a:noAutofit/>
          </a:bodyPr>
          <a:lstStyle/>
          <a:p>
            <a:pPr marL="171450" indent="-171450">
              <a:spcBef>
                <a:spcPts val="600"/>
              </a:spcBef>
              <a:buFont typeface="Arial" panose="020B0604020202020204" pitchFamily="34" charset="0"/>
              <a:buChar char="•"/>
            </a:pPr>
            <a:r>
              <a:rPr lang="es-ES" sz="1000" dirty="0"/>
              <a:t>Está redactado en “estilo” Directiva; pero las Directivas se trasponen a los derechos nacionales, por lo que, generalmente, su “estilo” se filtra; no sucede lo mismo con el Reglamento</a:t>
            </a:r>
            <a:r>
              <a:rPr lang="es-ES" sz="1000" dirty="0" smtClean="0"/>
              <a:t>.</a:t>
            </a:r>
            <a:endParaRPr lang="es-ES" sz="1000" dirty="0"/>
          </a:p>
          <a:p>
            <a:pPr marL="171450" indent="-171450">
              <a:spcBef>
                <a:spcPts val="600"/>
              </a:spcBef>
              <a:buFont typeface="Arial" panose="020B0604020202020204" pitchFamily="34" charset="0"/>
              <a:buChar char="•"/>
            </a:pPr>
            <a:r>
              <a:rPr lang="es-ES" sz="1000" dirty="0"/>
              <a:t>Es esencialmente un texto de derecho civil (no administrativo) que plantea, en último término, la regulación de un modelo de contrato entre particulares (NO la regulación administrativa de un conjunto de derechos y deberes</a:t>
            </a:r>
            <a:r>
              <a:rPr lang="es-ES" sz="1000" dirty="0" smtClean="0"/>
              <a:t>).</a:t>
            </a:r>
            <a:endParaRPr lang="es-ES" sz="1000" dirty="0"/>
          </a:p>
          <a:p>
            <a:pPr marL="171450" indent="-171450">
              <a:spcBef>
                <a:spcPts val="600"/>
              </a:spcBef>
              <a:buFont typeface="Arial" panose="020B0604020202020204" pitchFamily="34" charset="0"/>
              <a:buChar char="•"/>
            </a:pPr>
            <a:r>
              <a:rPr lang="es-ES" sz="1000" dirty="0"/>
              <a:t>Como consecuencia de los dos puntos anteriores, deja muchos puntos por regular (pendientes del desarrollo de las “legislaciones nacionales…” En España, de hecho, hay un anteproyecto de Ley Orgánica en marcha…</a:t>
            </a:r>
          </a:p>
          <a:p>
            <a:pPr>
              <a:spcBef>
                <a:spcPts val="600"/>
              </a:spcBef>
            </a:pPr>
            <a:endParaRPr lang="es-ES" sz="1000" dirty="0"/>
          </a:p>
        </p:txBody>
      </p:sp>
    </p:spTree>
    <p:extLst>
      <p:ext uri="{BB962C8B-B14F-4D97-AF65-F5344CB8AC3E}">
        <p14:creationId xmlns:p14="http://schemas.microsoft.com/office/powerpoint/2010/main" val="10164303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0" name="Picture 10" descr="bosque montaÃ±a nieve invierno nube niebla niebla cordillera brumoso clima temporada cresta cumbre Nubes Alpes MontaÃ±as Rocosas canadiense Forma de relieve CaracterÃ­stica geogrÃ¡fica FenÃ³meno atmosfÃ©rico Formaciones montaÃ±osas FenÃ³meno geolÃ³gic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76" y="3176"/>
            <a:ext cx="5796136" cy="514032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Objeto 3"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25301" name="Diapositiva de think-cell" r:id="rId6" imgW="270" imgH="270" progId="TCLayout.ActiveDocument.1">
                  <p:embed/>
                </p:oleObj>
              </mc:Choice>
              <mc:Fallback>
                <p:oleObj name="Diapositiva de think-cell" r:id="rId6" imgW="270" imgH="270" progId="TCLayout.ActiveDocument.1">
                  <p:embed/>
                  <p:pic>
                    <p:nvPicPr>
                      <p:cNvPr id="4" name="Objeto 3" hidden="1"/>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3" name="Rectángulo 2"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9" name="Forma libre 8"/>
          <p:cNvSpPr/>
          <p:nvPr/>
        </p:nvSpPr>
        <p:spPr>
          <a:xfrm>
            <a:off x="0" y="-524593"/>
            <a:ext cx="2583151" cy="1874754"/>
          </a:xfrm>
          <a:custGeom>
            <a:avLst/>
            <a:gdLst>
              <a:gd name="connsiteX0" fmla="*/ 0 w 2583149"/>
              <a:gd name="connsiteY0" fmla="*/ 0 h 1874753"/>
              <a:gd name="connsiteX1" fmla="*/ 2583149 w 2583149"/>
              <a:gd name="connsiteY1" fmla="*/ 0 h 1874753"/>
              <a:gd name="connsiteX2" fmla="*/ 2583149 w 2583149"/>
              <a:gd name="connsiteY2" fmla="*/ 1152789 h 1874753"/>
              <a:gd name="connsiteX3" fmla="*/ 0 w 2583149"/>
              <a:gd name="connsiteY3" fmla="*/ 1874753 h 1874753"/>
            </a:gdLst>
            <a:ahLst/>
            <a:cxnLst>
              <a:cxn ang="0">
                <a:pos x="connsiteX0" y="connsiteY0"/>
              </a:cxn>
              <a:cxn ang="0">
                <a:pos x="connsiteX1" y="connsiteY1"/>
              </a:cxn>
              <a:cxn ang="0">
                <a:pos x="connsiteX2" y="connsiteY2"/>
              </a:cxn>
              <a:cxn ang="0">
                <a:pos x="connsiteX3" y="connsiteY3"/>
              </a:cxn>
            </a:cxnLst>
            <a:rect l="l" t="t" r="r" b="b"/>
            <a:pathLst>
              <a:path w="2583149" h="1874753">
                <a:moveTo>
                  <a:pt x="0" y="0"/>
                </a:moveTo>
                <a:lnTo>
                  <a:pt x="2583149" y="0"/>
                </a:lnTo>
                <a:lnTo>
                  <a:pt x="2583149" y="1152789"/>
                </a:lnTo>
                <a:lnTo>
                  <a:pt x="0" y="1874753"/>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s-ES" sz="1200" dirty="0">
              <a:solidFill>
                <a:schemeClr val="tx1"/>
              </a:solidFill>
            </a:endParaRPr>
          </a:p>
        </p:txBody>
      </p:sp>
      <p:sp>
        <p:nvSpPr>
          <p:cNvPr id="2" name="Título 1"/>
          <p:cNvSpPr>
            <a:spLocks noGrp="1"/>
          </p:cNvSpPr>
          <p:nvPr>
            <p:ph type="title"/>
          </p:nvPr>
        </p:nvSpPr>
        <p:spPr>
          <a:xfrm>
            <a:off x="35496" y="82043"/>
            <a:ext cx="8639588" cy="689507"/>
          </a:xfrm>
        </p:spPr>
        <p:txBody>
          <a:bodyPr/>
          <a:lstStyle/>
          <a:p>
            <a:r>
              <a:rPr lang="es-ES" dirty="0" smtClean="0">
                <a:solidFill>
                  <a:schemeClr val="bg1"/>
                </a:solidFill>
              </a:rPr>
              <a:t>Antes de</a:t>
            </a:r>
            <a:br>
              <a:rPr lang="es-ES" dirty="0" smtClean="0">
                <a:solidFill>
                  <a:schemeClr val="bg1"/>
                </a:solidFill>
              </a:rPr>
            </a:br>
            <a:r>
              <a:rPr lang="es-ES" dirty="0" smtClean="0">
                <a:solidFill>
                  <a:schemeClr val="bg1"/>
                </a:solidFill>
              </a:rPr>
              <a:t> continuar…</a:t>
            </a:r>
            <a:endParaRPr lang="es-ES" dirty="0">
              <a:solidFill>
                <a:schemeClr val="bg1"/>
              </a:solidFill>
            </a:endParaRPr>
          </a:p>
        </p:txBody>
      </p:sp>
      <p:sp>
        <p:nvSpPr>
          <p:cNvPr id="12" name="CuadroTexto 11"/>
          <p:cNvSpPr txBox="1"/>
          <p:nvPr/>
        </p:nvSpPr>
        <p:spPr>
          <a:xfrm>
            <a:off x="6084168" y="144223"/>
            <a:ext cx="2952328" cy="565146"/>
          </a:xfrm>
          <a:prstGeom prst="rect">
            <a:avLst/>
          </a:prstGeom>
          <a:noFill/>
        </p:spPr>
        <p:txBody>
          <a:bodyPr wrap="square" lIns="0" tIns="0" rIns="0" bIns="0" rtlCol="0">
            <a:noAutofit/>
          </a:bodyPr>
          <a:lstStyle/>
          <a:p>
            <a:r>
              <a:rPr lang="es-ES" sz="1600" dirty="0" smtClean="0">
                <a:latin typeface="Playfair Display" panose="00000500000000000000" pitchFamily="2" charset="0"/>
              </a:rPr>
              <a:t>La idea fundamental del Reglamento 2016/2016 (habitualmente conocido como GDPR, General Data </a:t>
            </a:r>
            <a:r>
              <a:rPr lang="es-ES" sz="1600" dirty="0" err="1" smtClean="0">
                <a:latin typeface="Playfair Display" panose="00000500000000000000" pitchFamily="2" charset="0"/>
              </a:rPr>
              <a:t>Protection</a:t>
            </a:r>
            <a:r>
              <a:rPr lang="es-ES" sz="1600" dirty="0" smtClean="0">
                <a:latin typeface="Playfair Display" panose="00000500000000000000" pitchFamily="2" charset="0"/>
              </a:rPr>
              <a:t> Rules) es la criticidad de la información en el mundo actual:</a:t>
            </a:r>
            <a:endParaRPr lang="es-ES" sz="1600" dirty="0">
              <a:latin typeface="Playfair Display" panose="00000500000000000000" pitchFamily="2" charset="0"/>
            </a:endParaRPr>
          </a:p>
        </p:txBody>
      </p:sp>
      <p:sp>
        <p:nvSpPr>
          <p:cNvPr id="13" name="CuadroTexto 12"/>
          <p:cNvSpPr txBox="1"/>
          <p:nvPr/>
        </p:nvSpPr>
        <p:spPr>
          <a:xfrm>
            <a:off x="6084168" y="1777038"/>
            <a:ext cx="2733220" cy="2162864"/>
          </a:xfrm>
          <a:prstGeom prst="rect">
            <a:avLst/>
          </a:prstGeom>
          <a:noFill/>
        </p:spPr>
        <p:txBody>
          <a:bodyPr wrap="square" lIns="0" tIns="0" rIns="0" bIns="0" rtlCol="0">
            <a:noAutofit/>
          </a:bodyPr>
          <a:lstStyle/>
          <a:p>
            <a:pPr marL="171450" indent="-171450">
              <a:spcBef>
                <a:spcPts val="600"/>
              </a:spcBef>
              <a:buFont typeface="Arial" panose="020B0604020202020204" pitchFamily="34" charset="0"/>
              <a:buChar char="•"/>
            </a:pPr>
            <a:r>
              <a:rPr lang="es-ES" sz="1000" dirty="0" smtClean="0"/>
              <a:t>Por una parte, la sociedad moderna funciona con información; es en cierto modo el combustible de la sociedad, y el ciudadano tiene (por su propio interés) que proporcionar información de múltiples tipos (con fines bancarios, administrativos, comerciales,…) de forma voluntaria.</a:t>
            </a:r>
          </a:p>
          <a:p>
            <a:pPr marL="171450" indent="-171450">
              <a:spcBef>
                <a:spcPts val="600"/>
              </a:spcBef>
              <a:buFont typeface="Arial" panose="020B0604020202020204" pitchFamily="34" charset="0"/>
              <a:buChar char="•"/>
            </a:pPr>
            <a:r>
              <a:rPr lang="es-ES" sz="1000" dirty="0" smtClean="0"/>
              <a:t>Pero, por otra parte, esa información, en el mundo actual, puede utilizarse para descubrir información que viola por completo el derecho fundamental a la intimidad de todo ciudadano.</a:t>
            </a:r>
            <a:endParaRPr lang="es-ES" sz="1000" dirty="0"/>
          </a:p>
          <a:p>
            <a:pPr>
              <a:spcBef>
                <a:spcPts val="600"/>
              </a:spcBef>
            </a:pPr>
            <a:endParaRPr lang="es-ES" sz="1000" dirty="0"/>
          </a:p>
        </p:txBody>
      </p:sp>
      <p:sp>
        <p:nvSpPr>
          <p:cNvPr id="10" name="CuadroTexto 9"/>
          <p:cNvSpPr txBox="1"/>
          <p:nvPr/>
        </p:nvSpPr>
        <p:spPr>
          <a:xfrm>
            <a:off x="6115545" y="3956744"/>
            <a:ext cx="2952328" cy="565146"/>
          </a:xfrm>
          <a:prstGeom prst="rect">
            <a:avLst/>
          </a:prstGeom>
          <a:noFill/>
        </p:spPr>
        <p:txBody>
          <a:bodyPr wrap="square" lIns="0" tIns="0" rIns="0" bIns="0" rtlCol="0">
            <a:noAutofit/>
          </a:bodyPr>
          <a:lstStyle/>
          <a:p>
            <a:r>
              <a:rPr lang="es-ES" sz="1600" dirty="0" smtClean="0">
                <a:latin typeface="Playfair Display" panose="00000500000000000000" pitchFamily="2" charset="0"/>
              </a:rPr>
              <a:t>Se trata de facilitar lo primero impidiendo lo segundo, en TODOS los ámbitos de la sociedad europea.</a:t>
            </a:r>
            <a:endParaRPr lang="es-ES" sz="1600" dirty="0">
              <a:latin typeface="Playfair Display" panose="00000500000000000000" pitchFamily="2" charset="0"/>
            </a:endParaRPr>
          </a:p>
        </p:txBody>
      </p:sp>
    </p:spTree>
    <p:extLst>
      <p:ext uri="{BB962C8B-B14F-4D97-AF65-F5344CB8AC3E}">
        <p14:creationId xmlns:p14="http://schemas.microsoft.com/office/powerpoint/2010/main" val="19076583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to 8"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17107" name="Diapositiva de think-cell" r:id="rId5" imgW="270" imgH="270" progId="TCLayout.ActiveDocument.1">
                  <p:embed/>
                </p:oleObj>
              </mc:Choice>
              <mc:Fallback>
                <p:oleObj name="Diapositiva de think-cell" r:id="rId5" imgW="270" imgH="270" progId="TCLayout.ActiveDocument.1">
                  <p:embed/>
                  <p:pic>
                    <p:nvPicPr>
                      <p:cNvPr id="9" name="Objeto 8"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ángulo 4" hidden="1"/>
          <p:cNvSpPr/>
          <p:nvPr>
            <p:custDataLst>
              <p:tags r:id="rId3"/>
            </p:custDataLst>
          </p:nvPr>
        </p:nvSpPr>
        <p:spPr>
          <a:xfrm>
            <a:off x="0" y="0"/>
            <a:ext cx="158750" cy="15875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Bef>
                <a:spcPct val="0"/>
              </a:spcBef>
              <a:spcAft>
                <a:spcPct val="0"/>
              </a:spcAft>
            </a:pPr>
            <a:endParaRPr lang="es-ES" sz="2400" dirty="0">
              <a:solidFill>
                <a:schemeClr val="tx1"/>
              </a:solidFill>
              <a:latin typeface="Playfair Display" panose="00000500000000000000" pitchFamily="2" charset="0"/>
              <a:ea typeface="+mj-ea"/>
              <a:cs typeface="+mj-cs"/>
              <a:sym typeface="Playfair Display" panose="00000500000000000000" pitchFamily="2" charset="0"/>
            </a:endParaRPr>
          </a:p>
        </p:txBody>
      </p:sp>
      <p:sp>
        <p:nvSpPr>
          <p:cNvPr id="37" name="AutoShape 12"/>
          <p:cNvSpPr>
            <a:spLocks noChangeArrowheads="1"/>
          </p:cNvSpPr>
          <p:nvPr/>
        </p:nvSpPr>
        <p:spPr bwMode="auto">
          <a:xfrm>
            <a:off x="395536" y="2073758"/>
            <a:ext cx="4109714" cy="1622324"/>
          </a:xfrm>
          <a:prstGeom prst="chevron">
            <a:avLst>
              <a:gd name="adj" fmla="val 14471"/>
            </a:avLst>
          </a:prstGeom>
          <a:noFill/>
          <a:ln w="25400">
            <a:solidFill>
              <a:schemeClr val="accent4"/>
            </a:solidFill>
            <a:miter lim="800000"/>
            <a:headEnd/>
            <a:tailEnd/>
          </a:ln>
        </p:spPr>
        <p:txBody>
          <a:bodyPr wrap="square" lIns="0" tIns="0" rIns="0" bIns="0" anchor="ctr"/>
          <a:lstStyle/>
          <a:p>
            <a:pPr algn="ctr" eaLnBrk="0" hangingPunct="0"/>
            <a:endParaRPr lang="es-ES" sz="1200" dirty="0"/>
          </a:p>
        </p:txBody>
      </p:sp>
      <p:sp>
        <p:nvSpPr>
          <p:cNvPr id="38" name="AutoShape 12"/>
          <p:cNvSpPr>
            <a:spLocks noChangeArrowheads="1"/>
          </p:cNvSpPr>
          <p:nvPr/>
        </p:nvSpPr>
        <p:spPr bwMode="auto">
          <a:xfrm rot="10800000">
            <a:off x="4644007" y="2073759"/>
            <a:ext cx="4109714" cy="1622324"/>
          </a:xfrm>
          <a:prstGeom prst="chevron">
            <a:avLst>
              <a:gd name="adj" fmla="val 14471"/>
            </a:avLst>
          </a:prstGeom>
          <a:noFill/>
          <a:ln w="25400">
            <a:solidFill>
              <a:schemeClr val="accent5"/>
            </a:solidFill>
            <a:miter lim="800000"/>
            <a:headEnd/>
            <a:tailEnd/>
          </a:ln>
        </p:spPr>
        <p:txBody>
          <a:bodyPr wrap="square" lIns="0" tIns="0" rIns="0" bIns="0" anchor="ctr"/>
          <a:lstStyle/>
          <a:p>
            <a:pPr algn="ctr" eaLnBrk="0" hangingPunct="0"/>
            <a:endParaRPr lang="es-ES" sz="1200" dirty="0"/>
          </a:p>
        </p:txBody>
      </p:sp>
      <p:sp>
        <p:nvSpPr>
          <p:cNvPr id="2" name="Diamond 1">
            <a:extLst>
              <a:ext uri="{FF2B5EF4-FFF2-40B4-BE49-F238E27FC236}">
                <a16:creationId xmlns:a16="http://schemas.microsoft.com/office/drawing/2014/main" id="{F53E5F00-36B9-8E4E-98B0-649F4915F389}"/>
              </a:ext>
            </a:extLst>
          </p:cNvPr>
          <p:cNvSpPr/>
          <p:nvPr/>
        </p:nvSpPr>
        <p:spPr>
          <a:xfrm>
            <a:off x="3707903" y="2020824"/>
            <a:ext cx="1728192" cy="1728192"/>
          </a:xfrm>
          <a:prstGeom prst="diamond">
            <a:avLst/>
          </a:prstGeom>
          <a:solidFill>
            <a:schemeClr val="bg1"/>
          </a:solidFill>
          <a:ln w="317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sz="1200" dirty="0">
              <a:solidFill>
                <a:schemeClr val="tx1"/>
              </a:solidFill>
            </a:endParaRPr>
          </a:p>
        </p:txBody>
      </p:sp>
      <p:sp>
        <p:nvSpPr>
          <p:cNvPr id="3" name="Título 2"/>
          <p:cNvSpPr>
            <a:spLocks noGrp="1"/>
          </p:cNvSpPr>
          <p:nvPr>
            <p:ph type="title"/>
          </p:nvPr>
        </p:nvSpPr>
        <p:spPr>
          <a:xfrm>
            <a:off x="252000" y="486818"/>
            <a:ext cx="8639588" cy="689507"/>
          </a:xfrm>
        </p:spPr>
        <p:txBody>
          <a:bodyPr/>
          <a:lstStyle/>
          <a:p>
            <a:r>
              <a:rPr lang="es-ES" dirty="0" smtClean="0"/>
              <a:t>En cualquier legislación europea, es conveniente empezar por la Exposición de Motivos (“Considerandos”…) </a:t>
            </a:r>
            <a:endParaRPr lang="es-ES" dirty="0"/>
          </a:p>
        </p:txBody>
      </p:sp>
      <p:sp>
        <p:nvSpPr>
          <p:cNvPr id="6" name="Marcador de texto 5"/>
          <p:cNvSpPr>
            <a:spLocks noGrp="1"/>
          </p:cNvSpPr>
          <p:nvPr>
            <p:ph type="body" sz="quarter" idx="13"/>
          </p:nvPr>
        </p:nvSpPr>
        <p:spPr/>
        <p:txBody>
          <a:bodyPr/>
          <a:lstStyle/>
          <a:p>
            <a:r>
              <a:rPr lang="es-ES" dirty="0"/>
              <a:t>Contenido del Reglamento</a:t>
            </a:r>
          </a:p>
        </p:txBody>
      </p:sp>
      <p:sp>
        <p:nvSpPr>
          <p:cNvPr id="23" name="CuadroTexto 58">
            <a:extLst>
              <a:ext uri="{FF2B5EF4-FFF2-40B4-BE49-F238E27FC236}">
                <a16:creationId xmlns:a16="http://schemas.microsoft.com/office/drawing/2014/main" id="{240D8AF6-7FED-EA40-BD23-EB98E2B0FC75}"/>
              </a:ext>
            </a:extLst>
          </p:cNvPr>
          <p:cNvSpPr txBox="1"/>
          <p:nvPr/>
        </p:nvSpPr>
        <p:spPr>
          <a:xfrm>
            <a:off x="3923927" y="2571750"/>
            <a:ext cx="1311582" cy="603194"/>
          </a:xfrm>
          <a:prstGeom prst="rect">
            <a:avLst/>
          </a:prstGeom>
          <a:ln>
            <a:noFill/>
          </a:ln>
        </p:spPr>
        <p:txBody>
          <a:bodyPr vert="horz" wrap="square" lIns="68580" tIns="34290" rIns="68580" bIns="34290" rtlCol="0" anchor="ctr">
            <a:noAutofit/>
          </a:bodyPr>
          <a:lstStyle/>
          <a:p>
            <a:pPr algn="ctr"/>
            <a:r>
              <a:rPr lang="es-ES" sz="1050" dirty="0" smtClean="0"/>
              <a:t>Considerandos</a:t>
            </a:r>
            <a:endParaRPr lang="es-ES" sz="1050" b="1" dirty="0"/>
          </a:p>
        </p:txBody>
      </p:sp>
      <p:sp>
        <p:nvSpPr>
          <p:cNvPr id="24" name="Elipse 12">
            <a:extLst>
              <a:ext uri="{FF2B5EF4-FFF2-40B4-BE49-F238E27FC236}">
                <a16:creationId xmlns:a16="http://schemas.microsoft.com/office/drawing/2014/main" id="{430C8C78-0E85-7241-906B-0E1A0CA498BC}"/>
              </a:ext>
            </a:extLst>
          </p:cNvPr>
          <p:cNvSpPr/>
          <p:nvPr/>
        </p:nvSpPr>
        <p:spPr>
          <a:xfrm>
            <a:off x="1076811" y="1685922"/>
            <a:ext cx="622838" cy="622838"/>
          </a:xfrm>
          <a:prstGeom prst="ellipse">
            <a:avLst/>
          </a:prstGeom>
          <a:solidFill>
            <a:schemeClr val="bg1"/>
          </a:solidFill>
          <a:ln w="158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none" lIns="27000" rIns="27000" rtlCol="0" anchor="ctr"/>
          <a:lstStyle/>
          <a:p>
            <a:pPr algn="ctr"/>
            <a:r>
              <a:rPr lang="es-ES" sz="750" dirty="0" smtClean="0">
                <a:solidFill>
                  <a:schemeClr val="tx1"/>
                </a:solidFill>
              </a:rPr>
              <a:t>1 a 7: </a:t>
            </a:r>
          </a:p>
          <a:p>
            <a:pPr algn="ctr"/>
            <a:r>
              <a:rPr lang="es-ES" sz="750" dirty="0" smtClean="0">
                <a:solidFill>
                  <a:schemeClr val="tx1"/>
                </a:solidFill>
              </a:rPr>
              <a:t>Filosofía</a:t>
            </a:r>
          </a:p>
          <a:p>
            <a:pPr algn="ctr"/>
            <a:r>
              <a:rPr lang="es-ES" sz="750" dirty="0" smtClean="0">
                <a:solidFill>
                  <a:schemeClr val="tx1"/>
                </a:solidFill>
              </a:rPr>
              <a:t> general</a:t>
            </a:r>
            <a:endParaRPr lang="es-ES" sz="750" dirty="0">
              <a:solidFill>
                <a:schemeClr val="tx1"/>
              </a:solidFill>
            </a:endParaRPr>
          </a:p>
        </p:txBody>
      </p:sp>
      <p:sp>
        <p:nvSpPr>
          <p:cNvPr id="25" name="Elipse 17">
            <a:extLst>
              <a:ext uri="{FF2B5EF4-FFF2-40B4-BE49-F238E27FC236}">
                <a16:creationId xmlns:a16="http://schemas.microsoft.com/office/drawing/2014/main" id="{71CDB910-16E4-794B-A72E-70FBDECE7BE3}"/>
              </a:ext>
            </a:extLst>
          </p:cNvPr>
          <p:cNvSpPr/>
          <p:nvPr/>
        </p:nvSpPr>
        <p:spPr>
          <a:xfrm>
            <a:off x="2378712" y="1713942"/>
            <a:ext cx="721667" cy="721667"/>
          </a:xfrm>
          <a:prstGeom prst="ellipse">
            <a:avLst/>
          </a:prstGeom>
          <a:solidFill>
            <a:schemeClr val="bg1"/>
          </a:solidFill>
          <a:ln w="158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none" lIns="27000" rIns="27000" rtlCol="0" anchor="ctr"/>
          <a:lstStyle/>
          <a:p>
            <a:pPr algn="ctr"/>
            <a:r>
              <a:rPr lang="es-ES" sz="750" dirty="0">
                <a:solidFill>
                  <a:schemeClr val="tx1"/>
                </a:solidFill>
              </a:rPr>
              <a:t>8 al </a:t>
            </a:r>
            <a:r>
              <a:rPr lang="es-ES" sz="750" dirty="0" smtClean="0">
                <a:solidFill>
                  <a:schemeClr val="tx1"/>
                </a:solidFill>
              </a:rPr>
              <a:t>13:</a:t>
            </a:r>
          </a:p>
          <a:p>
            <a:pPr algn="ctr"/>
            <a:r>
              <a:rPr lang="es-ES" sz="750" dirty="0" smtClean="0">
                <a:solidFill>
                  <a:schemeClr val="tx1"/>
                </a:solidFill>
              </a:rPr>
              <a:t>Necesidad</a:t>
            </a:r>
          </a:p>
          <a:p>
            <a:pPr algn="ctr"/>
            <a:r>
              <a:rPr lang="es-ES" sz="750" dirty="0" smtClean="0">
                <a:solidFill>
                  <a:schemeClr val="tx1"/>
                </a:solidFill>
              </a:rPr>
              <a:t>Del </a:t>
            </a:r>
          </a:p>
          <a:p>
            <a:pPr algn="ctr"/>
            <a:r>
              <a:rPr lang="es-ES" sz="750" dirty="0" smtClean="0">
                <a:solidFill>
                  <a:schemeClr val="tx1"/>
                </a:solidFill>
              </a:rPr>
              <a:t>Reglamento</a:t>
            </a:r>
            <a:endParaRPr lang="es-ES" sz="750" dirty="0">
              <a:solidFill>
                <a:schemeClr val="tx1"/>
              </a:solidFill>
            </a:endParaRPr>
          </a:p>
        </p:txBody>
      </p:sp>
      <p:sp>
        <p:nvSpPr>
          <p:cNvPr id="26" name="Elipse 14">
            <a:extLst>
              <a:ext uri="{FF2B5EF4-FFF2-40B4-BE49-F238E27FC236}">
                <a16:creationId xmlns:a16="http://schemas.microsoft.com/office/drawing/2014/main" id="{1E081E02-0A63-BA42-A9CE-FFBC50D92636}"/>
              </a:ext>
            </a:extLst>
          </p:cNvPr>
          <p:cNvSpPr/>
          <p:nvPr/>
        </p:nvSpPr>
        <p:spPr>
          <a:xfrm>
            <a:off x="735332" y="2331169"/>
            <a:ext cx="832916" cy="832916"/>
          </a:xfrm>
          <a:prstGeom prst="ellipse">
            <a:avLst/>
          </a:prstGeom>
          <a:solidFill>
            <a:schemeClr val="bg1">
              <a:alpha val="19000"/>
            </a:schemeClr>
          </a:solidFill>
          <a:ln w="158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none" lIns="27000" rIns="27000" rtlCol="0" anchor="ctr"/>
          <a:lstStyle/>
          <a:p>
            <a:pPr algn="ctr"/>
            <a:r>
              <a:rPr lang="es-ES" sz="750" dirty="0">
                <a:solidFill>
                  <a:schemeClr val="tx1"/>
                </a:solidFill>
              </a:rPr>
              <a:t>14 a </a:t>
            </a:r>
            <a:r>
              <a:rPr lang="es-ES" sz="750" dirty="0" smtClean="0">
                <a:solidFill>
                  <a:schemeClr val="tx1"/>
                </a:solidFill>
              </a:rPr>
              <a:t>27:</a:t>
            </a:r>
          </a:p>
          <a:p>
            <a:pPr algn="ctr"/>
            <a:r>
              <a:rPr lang="es-ES" sz="750" dirty="0" smtClean="0">
                <a:solidFill>
                  <a:schemeClr val="tx1"/>
                </a:solidFill>
              </a:rPr>
              <a:t>Aplicabilidad</a:t>
            </a:r>
            <a:endParaRPr lang="es-ES" sz="750" dirty="0">
              <a:solidFill>
                <a:schemeClr val="tx1"/>
              </a:solidFill>
            </a:endParaRPr>
          </a:p>
        </p:txBody>
      </p:sp>
      <p:sp>
        <p:nvSpPr>
          <p:cNvPr id="28" name="Elipse 16">
            <a:extLst>
              <a:ext uri="{FF2B5EF4-FFF2-40B4-BE49-F238E27FC236}">
                <a16:creationId xmlns:a16="http://schemas.microsoft.com/office/drawing/2014/main" id="{75BEBA1B-2F02-B648-B526-F7B4633BFE5C}"/>
              </a:ext>
            </a:extLst>
          </p:cNvPr>
          <p:cNvSpPr/>
          <p:nvPr/>
        </p:nvSpPr>
        <p:spPr>
          <a:xfrm>
            <a:off x="748763" y="3278622"/>
            <a:ext cx="976492" cy="918116"/>
          </a:xfrm>
          <a:prstGeom prst="ellipse">
            <a:avLst/>
          </a:prstGeom>
          <a:solidFill>
            <a:schemeClr val="bg1"/>
          </a:solidFill>
          <a:ln w="158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none" lIns="27000" rIns="27000" rtlCol="0" anchor="ctr"/>
          <a:lstStyle/>
          <a:p>
            <a:pPr algn="ctr"/>
            <a:r>
              <a:rPr lang="es-ES" sz="750" dirty="0">
                <a:solidFill>
                  <a:schemeClr val="tx1"/>
                </a:solidFill>
              </a:rPr>
              <a:t>65 al </a:t>
            </a:r>
            <a:r>
              <a:rPr lang="es-ES" sz="750" dirty="0" smtClean="0">
                <a:solidFill>
                  <a:schemeClr val="tx1"/>
                </a:solidFill>
              </a:rPr>
              <a:t>70:</a:t>
            </a:r>
          </a:p>
          <a:p>
            <a:pPr algn="ctr"/>
            <a:r>
              <a:rPr lang="es-ES" sz="750" dirty="0" smtClean="0">
                <a:solidFill>
                  <a:schemeClr val="tx1"/>
                </a:solidFill>
              </a:rPr>
              <a:t> Derechos</a:t>
            </a:r>
          </a:p>
          <a:p>
            <a:pPr algn="ctr"/>
            <a:r>
              <a:rPr lang="es-ES" sz="750" dirty="0" smtClean="0">
                <a:solidFill>
                  <a:schemeClr val="tx1"/>
                </a:solidFill>
              </a:rPr>
              <a:t>De revisión,</a:t>
            </a:r>
          </a:p>
          <a:p>
            <a:pPr algn="ctr"/>
            <a:r>
              <a:rPr lang="es-ES" sz="750" dirty="0" smtClean="0">
                <a:solidFill>
                  <a:schemeClr val="tx1"/>
                </a:solidFill>
              </a:rPr>
              <a:t> recuperación</a:t>
            </a:r>
          </a:p>
          <a:p>
            <a:pPr algn="ctr"/>
            <a:r>
              <a:rPr lang="es-ES" sz="750" dirty="0" smtClean="0">
                <a:solidFill>
                  <a:schemeClr val="tx1"/>
                </a:solidFill>
              </a:rPr>
              <a:t> de los datos</a:t>
            </a:r>
          </a:p>
          <a:p>
            <a:pPr algn="ctr"/>
            <a:r>
              <a:rPr lang="es-ES" sz="750" dirty="0" smtClean="0">
                <a:solidFill>
                  <a:schemeClr val="tx1"/>
                </a:solidFill>
              </a:rPr>
              <a:t> y cambio de</a:t>
            </a:r>
          </a:p>
          <a:p>
            <a:pPr algn="ctr"/>
            <a:r>
              <a:rPr lang="es-ES" sz="750" dirty="0" smtClean="0">
                <a:solidFill>
                  <a:schemeClr val="tx1"/>
                </a:solidFill>
              </a:rPr>
              <a:t> proveedor</a:t>
            </a:r>
            <a:endParaRPr lang="es-ES" sz="750" dirty="0">
              <a:solidFill>
                <a:schemeClr val="tx1"/>
              </a:solidFill>
            </a:endParaRPr>
          </a:p>
        </p:txBody>
      </p:sp>
      <p:sp>
        <p:nvSpPr>
          <p:cNvPr id="44" name="Elipse 41">
            <a:extLst>
              <a:ext uri="{FF2B5EF4-FFF2-40B4-BE49-F238E27FC236}">
                <a16:creationId xmlns:a16="http://schemas.microsoft.com/office/drawing/2014/main" id="{2515DD02-3F28-AC42-AD2F-91128616450C}"/>
              </a:ext>
            </a:extLst>
          </p:cNvPr>
          <p:cNvSpPr/>
          <p:nvPr/>
        </p:nvSpPr>
        <p:spPr>
          <a:xfrm>
            <a:off x="5451533" y="2576590"/>
            <a:ext cx="702000" cy="702000"/>
          </a:xfrm>
          <a:prstGeom prst="ellipse">
            <a:avLst/>
          </a:prstGeom>
          <a:solidFill>
            <a:schemeClr val="bg1"/>
          </a:solidFill>
          <a:ln w="158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wrap="none" lIns="27000" rIns="27000" rtlCol="0" anchor="ctr"/>
          <a:lstStyle/>
          <a:p>
            <a:pPr algn="ctr"/>
            <a:r>
              <a:rPr lang="es-ES" sz="750" dirty="0">
                <a:solidFill>
                  <a:schemeClr val="tx1"/>
                </a:solidFill>
              </a:rPr>
              <a:t>101 al </a:t>
            </a:r>
            <a:r>
              <a:rPr lang="es-ES" sz="750" dirty="0" smtClean="0">
                <a:solidFill>
                  <a:schemeClr val="tx1"/>
                </a:solidFill>
              </a:rPr>
              <a:t>116:</a:t>
            </a:r>
          </a:p>
          <a:p>
            <a:pPr algn="ctr"/>
            <a:r>
              <a:rPr lang="es-ES" sz="750" dirty="0" smtClean="0">
                <a:solidFill>
                  <a:schemeClr val="tx1"/>
                </a:solidFill>
              </a:rPr>
              <a:t>Transferencia</a:t>
            </a:r>
          </a:p>
          <a:p>
            <a:pPr algn="ctr"/>
            <a:r>
              <a:rPr lang="es-ES" sz="750" dirty="0" smtClean="0">
                <a:solidFill>
                  <a:schemeClr val="tx1"/>
                </a:solidFill>
              </a:rPr>
              <a:t> internacional</a:t>
            </a:r>
          </a:p>
          <a:p>
            <a:pPr algn="ctr"/>
            <a:r>
              <a:rPr lang="es-ES" sz="750" dirty="0" smtClean="0">
                <a:solidFill>
                  <a:schemeClr val="tx1"/>
                </a:solidFill>
              </a:rPr>
              <a:t> de datos</a:t>
            </a:r>
            <a:endParaRPr lang="es-ES" sz="750" dirty="0">
              <a:solidFill>
                <a:schemeClr val="tx1"/>
              </a:solidFill>
            </a:endParaRPr>
          </a:p>
        </p:txBody>
      </p:sp>
      <p:sp>
        <p:nvSpPr>
          <p:cNvPr id="45" name="Elipse 42">
            <a:extLst>
              <a:ext uri="{FF2B5EF4-FFF2-40B4-BE49-F238E27FC236}">
                <a16:creationId xmlns:a16="http://schemas.microsoft.com/office/drawing/2014/main" id="{B8601158-E6F5-0F4C-865F-4760C6D0D377}"/>
              </a:ext>
            </a:extLst>
          </p:cNvPr>
          <p:cNvSpPr/>
          <p:nvPr/>
        </p:nvSpPr>
        <p:spPr>
          <a:xfrm>
            <a:off x="1923888" y="3271301"/>
            <a:ext cx="878682" cy="882016"/>
          </a:xfrm>
          <a:prstGeom prst="ellipse">
            <a:avLst/>
          </a:prstGeom>
          <a:solidFill>
            <a:schemeClr val="bg1"/>
          </a:solidFill>
          <a:ln w="158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none" lIns="27000" rIns="27000" rtlCol="0" anchor="ctr"/>
          <a:lstStyle/>
          <a:p>
            <a:pPr algn="ctr"/>
            <a:r>
              <a:rPr lang="es-ES" sz="750" dirty="0">
                <a:solidFill>
                  <a:schemeClr val="tx1"/>
                </a:solidFill>
              </a:rPr>
              <a:t>71 a la 73</a:t>
            </a:r>
          </a:p>
          <a:p>
            <a:pPr algn="ctr"/>
            <a:r>
              <a:rPr lang="es-ES" sz="750" dirty="0">
                <a:solidFill>
                  <a:schemeClr val="tx1"/>
                </a:solidFill>
              </a:rPr>
              <a:t>Decisiones</a:t>
            </a:r>
          </a:p>
          <a:p>
            <a:pPr algn="ctr"/>
            <a:r>
              <a:rPr lang="es-ES" sz="750" dirty="0">
                <a:solidFill>
                  <a:schemeClr val="tx1"/>
                </a:solidFill>
              </a:rPr>
              <a:t> automatizadas y </a:t>
            </a:r>
          </a:p>
          <a:p>
            <a:pPr algn="ctr"/>
            <a:r>
              <a:rPr lang="es-ES" sz="750" dirty="0">
                <a:solidFill>
                  <a:schemeClr val="tx1"/>
                </a:solidFill>
              </a:rPr>
              <a:t>perfilado</a:t>
            </a:r>
          </a:p>
        </p:txBody>
      </p:sp>
      <p:sp>
        <p:nvSpPr>
          <p:cNvPr id="46" name="Elipse 44">
            <a:extLst>
              <a:ext uri="{FF2B5EF4-FFF2-40B4-BE49-F238E27FC236}">
                <a16:creationId xmlns:a16="http://schemas.microsoft.com/office/drawing/2014/main" id="{8EE0C830-0381-0E41-B25E-413424B4EF7B}"/>
              </a:ext>
            </a:extLst>
          </p:cNvPr>
          <p:cNvSpPr/>
          <p:nvPr/>
        </p:nvSpPr>
        <p:spPr>
          <a:xfrm>
            <a:off x="6368227" y="2524365"/>
            <a:ext cx="792088" cy="792088"/>
          </a:xfrm>
          <a:prstGeom prst="ellipse">
            <a:avLst/>
          </a:prstGeom>
          <a:solidFill>
            <a:schemeClr val="bg1"/>
          </a:solidFill>
          <a:ln w="158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wrap="none" lIns="27000" rIns="27000" rtlCol="0" anchor="ctr"/>
          <a:lstStyle/>
          <a:p>
            <a:pPr algn="ctr"/>
            <a:r>
              <a:rPr lang="es-ES" sz="750" dirty="0">
                <a:solidFill>
                  <a:schemeClr val="tx1"/>
                </a:solidFill>
              </a:rPr>
              <a:t>117 a la </a:t>
            </a:r>
            <a:r>
              <a:rPr lang="es-ES" sz="750" dirty="0" smtClean="0">
                <a:solidFill>
                  <a:schemeClr val="tx1"/>
                </a:solidFill>
              </a:rPr>
              <a:t>141:</a:t>
            </a:r>
          </a:p>
          <a:p>
            <a:pPr algn="ctr"/>
            <a:r>
              <a:rPr lang="es-ES" sz="750" dirty="0" smtClean="0">
                <a:solidFill>
                  <a:schemeClr val="tx1"/>
                </a:solidFill>
              </a:rPr>
              <a:t>Autoridad nacional</a:t>
            </a:r>
          </a:p>
          <a:p>
            <a:pPr algn="ctr"/>
            <a:r>
              <a:rPr lang="es-ES" sz="750" dirty="0" smtClean="0">
                <a:solidFill>
                  <a:schemeClr val="tx1"/>
                </a:solidFill>
              </a:rPr>
              <a:t> de control</a:t>
            </a:r>
            <a:endParaRPr lang="es-ES" sz="750" dirty="0">
              <a:solidFill>
                <a:schemeClr val="tx1"/>
              </a:solidFill>
            </a:endParaRPr>
          </a:p>
        </p:txBody>
      </p:sp>
      <p:sp>
        <p:nvSpPr>
          <p:cNvPr id="47" name="Elipse 47">
            <a:extLst>
              <a:ext uri="{FF2B5EF4-FFF2-40B4-BE49-F238E27FC236}">
                <a16:creationId xmlns:a16="http://schemas.microsoft.com/office/drawing/2014/main" id="{8FF7C2DD-3063-9D42-ABBF-557767D70D31}"/>
              </a:ext>
            </a:extLst>
          </p:cNvPr>
          <p:cNvSpPr/>
          <p:nvPr/>
        </p:nvSpPr>
        <p:spPr>
          <a:xfrm>
            <a:off x="7514720" y="1564135"/>
            <a:ext cx="864096" cy="864096"/>
          </a:xfrm>
          <a:prstGeom prst="ellipse">
            <a:avLst/>
          </a:prstGeom>
          <a:solidFill>
            <a:schemeClr val="bg1"/>
          </a:solidFill>
          <a:ln w="158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wrap="none" lIns="27000" rIns="27000" rtlCol="0" anchor="ctr"/>
          <a:lstStyle/>
          <a:p>
            <a:pPr algn="ctr"/>
            <a:r>
              <a:rPr lang="es-ES" sz="750" dirty="0">
                <a:solidFill>
                  <a:schemeClr val="tx1"/>
                </a:solidFill>
              </a:rPr>
              <a:t>98 al </a:t>
            </a:r>
            <a:r>
              <a:rPr lang="es-ES" sz="750" dirty="0" smtClean="0">
                <a:solidFill>
                  <a:schemeClr val="tx1"/>
                </a:solidFill>
              </a:rPr>
              <a:t>100:</a:t>
            </a:r>
            <a:endParaRPr lang="es-ES" sz="750" dirty="0">
              <a:solidFill>
                <a:schemeClr val="tx1"/>
              </a:solidFill>
            </a:endParaRPr>
          </a:p>
          <a:p>
            <a:pPr algn="ctr"/>
            <a:r>
              <a:rPr lang="es-ES" sz="750" dirty="0" smtClean="0">
                <a:solidFill>
                  <a:schemeClr val="tx1"/>
                </a:solidFill>
              </a:rPr>
              <a:t>Códigos voluntarios</a:t>
            </a:r>
            <a:endParaRPr lang="es-ES" sz="750" dirty="0">
              <a:solidFill>
                <a:schemeClr val="tx1"/>
              </a:solidFill>
            </a:endParaRPr>
          </a:p>
          <a:p>
            <a:pPr algn="ctr"/>
            <a:r>
              <a:rPr lang="es-ES" sz="750" dirty="0" smtClean="0">
                <a:solidFill>
                  <a:schemeClr val="tx1"/>
                </a:solidFill>
              </a:rPr>
              <a:t>De Certificación</a:t>
            </a:r>
          </a:p>
        </p:txBody>
      </p:sp>
      <p:sp>
        <p:nvSpPr>
          <p:cNvPr id="48" name="Elipse 35">
            <a:extLst>
              <a:ext uri="{FF2B5EF4-FFF2-40B4-BE49-F238E27FC236}">
                <a16:creationId xmlns:a16="http://schemas.microsoft.com/office/drawing/2014/main" id="{3B07E97B-BD08-BD4E-AAD1-80256D304EF2}"/>
              </a:ext>
            </a:extLst>
          </p:cNvPr>
          <p:cNvSpPr/>
          <p:nvPr/>
        </p:nvSpPr>
        <p:spPr>
          <a:xfrm>
            <a:off x="6450596" y="1693545"/>
            <a:ext cx="788320" cy="725475"/>
          </a:xfrm>
          <a:prstGeom prst="ellipse">
            <a:avLst/>
          </a:prstGeom>
          <a:solidFill>
            <a:schemeClr val="bg1"/>
          </a:solidFill>
          <a:ln w="158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wrap="none" lIns="27000" rIns="27000" rtlCol="0" anchor="ctr"/>
          <a:lstStyle/>
          <a:p>
            <a:pPr algn="ctr"/>
            <a:r>
              <a:rPr lang="es-ES" sz="750" dirty="0" smtClean="0">
                <a:solidFill>
                  <a:schemeClr val="tx1"/>
                </a:solidFill>
              </a:rPr>
              <a:t>97:</a:t>
            </a:r>
          </a:p>
          <a:p>
            <a:pPr algn="ctr"/>
            <a:r>
              <a:rPr lang="es-ES" sz="750" dirty="0" smtClean="0">
                <a:solidFill>
                  <a:schemeClr val="tx1"/>
                </a:solidFill>
              </a:rPr>
              <a:t>El delegado</a:t>
            </a:r>
          </a:p>
          <a:p>
            <a:pPr algn="ctr"/>
            <a:r>
              <a:rPr lang="es-ES" sz="750" dirty="0" smtClean="0">
                <a:solidFill>
                  <a:schemeClr val="tx1"/>
                </a:solidFill>
              </a:rPr>
              <a:t>De Protección</a:t>
            </a:r>
          </a:p>
          <a:p>
            <a:pPr algn="ctr"/>
            <a:r>
              <a:rPr lang="es-ES" sz="750" dirty="0" smtClean="0">
                <a:solidFill>
                  <a:schemeClr val="tx1"/>
                </a:solidFill>
              </a:rPr>
              <a:t>De datos</a:t>
            </a:r>
            <a:endParaRPr lang="es-ES" sz="750" dirty="0">
              <a:solidFill>
                <a:schemeClr val="tx1"/>
              </a:solidFill>
            </a:endParaRPr>
          </a:p>
        </p:txBody>
      </p:sp>
      <p:sp>
        <p:nvSpPr>
          <p:cNvPr id="49" name="Elipse 29">
            <a:extLst>
              <a:ext uri="{FF2B5EF4-FFF2-40B4-BE49-F238E27FC236}">
                <a16:creationId xmlns:a16="http://schemas.microsoft.com/office/drawing/2014/main" id="{9999BA11-6632-6A43-B8F8-E095AFFA79E6}"/>
              </a:ext>
            </a:extLst>
          </p:cNvPr>
          <p:cNvSpPr/>
          <p:nvPr/>
        </p:nvSpPr>
        <p:spPr>
          <a:xfrm>
            <a:off x="5314924" y="1651303"/>
            <a:ext cx="861960" cy="879431"/>
          </a:xfrm>
          <a:prstGeom prst="ellipse">
            <a:avLst/>
          </a:prstGeom>
          <a:solidFill>
            <a:schemeClr val="bg1"/>
          </a:solidFill>
          <a:ln w="158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wrap="none" lIns="27000" rIns="27000" rtlCol="0" anchor="ctr"/>
          <a:lstStyle/>
          <a:p>
            <a:pPr algn="ctr"/>
            <a:r>
              <a:rPr lang="es-ES" sz="750" dirty="0">
                <a:solidFill>
                  <a:schemeClr val="tx1"/>
                </a:solidFill>
              </a:rPr>
              <a:t>74 a la </a:t>
            </a:r>
            <a:r>
              <a:rPr lang="es-ES" sz="750" dirty="0" smtClean="0">
                <a:solidFill>
                  <a:schemeClr val="tx1"/>
                </a:solidFill>
              </a:rPr>
              <a:t>96:</a:t>
            </a:r>
          </a:p>
          <a:p>
            <a:pPr algn="ctr"/>
            <a:r>
              <a:rPr lang="es-ES" sz="750" dirty="0" smtClean="0">
                <a:solidFill>
                  <a:schemeClr val="tx1"/>
                </a:solidFill>
              </a:rPr>
              <a:t>Responsabilidades</a:t>
            </a:r>
          </a:p>
          <a:p>
            <a:pPr algn="ctr"/>
            <a:r>
              <a:rPr lang="es-ES" sz="750" dirty="0" smtClean="0">
                <a:solidFill>
                  <a:schemeClr val="tx1"/>
                </a:solidFill>
              </a:rPr>
              <a:t> del Responsable</a:t>
            </a:r>
          </a:p>
          <a:p>
            <a:pPr algn="ctr"/>
            <a:r>
              <a:rPr lang="es-ES" sz="750" dirty="0" smtClean="0">
                <a:solidFill>
                  <a:schemeClr val="tx1"/>
                </a:solidFill>
              </a:rPr>
              <a:t> de Tratamiento</a:t>
            </a:r>
            <a:endParaRPr lang="es-ES" sz="750" dirty="0">
              <a:solidFill>
                <a:schemeClr val="tx1"/>
              </a:solidFill>
            </a:endParaRPr>
          </a:p>
        </p:txBody>
      </p:sp>
      <p:sp>
        <p:nvSpPr>
          <p:cNvPr id="51" name="Elipse 11">
            <a:extLst>
              <a:ext uri="{FF2B5EF4-FFF2-40B4-BE49-F238E27FC236}">
                <a16:creationId xmlns:a16="http://schemas.microsoft.com/office/drawing/2014/main" id="{189A0563-73C4-E746-9536-2394134D2EED}"/>
              </a:ext>
            </a:extLst>
          </p:cNvPr>
          <p:cNvSpPr/>
          <p:nvPr/>
        </p:nvSpPr>
        <p:spPr>
          <a:xfrm>
            <a:off x="2672724" y="2371512"/>
            <a:ext cx="996443" cy="996443"/>
          </a:xfrm>
          <a:prstGeom prst="ellipse">
            <a:avLst/>
          </a:prstGeom>
          <a:solidFill>
            <a:schemeClr val="bg1"/>
          </a:solidFill>
          <a:ln w="158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none" lIns="27000" rIns="27000" rtlCol="0" anchor="ctr"/>
          <a:lstStyle/>
          <a:p>
            <a:pPr algn="ctr"/>
            <a:r>
              <a:rPr lang="es-ES" sz="750" dirty="0">
                <a:solidFill>
                  <a:schemeClr val="tx1"/>
                </a:solidFill>
              </a:rPr>
              <a:t>39 a la </a:t>
            </a:r>
            <a:r>
              <a:rPr lang="es-ES" sz="750" dirty="0" smtClean="0">
                <a:solidFill>
                  <a:schemeClr val="tx1"/>
                </a:solidFill>
              </a:rPr>
              <a:t>64:</a:t>
            </a:r>
          </a:p>
          <a:p>
            <a:pPr algn="ctr"/>
            <a:r>
              <a:rPr lang="es-ES" sz="750" dirty="0" smtClean="0">
                <a:solidFill>
                  <a:schemeClr val="tx1"/>
                </a:solidFill>
              </a:rPr>
              <a:t>Condiciones para</a:t>
            </a:r>
          </a:p>
          <a:p>
            <a:pPr algn="ctr"/>
            <a:r>
              <a:rPr lang="es-ES" sz="750" dirty="0" smtClean="0">
                <a:solidFill>
                  <a:schemeClr val="tx1"/>
                </a:solidFill>
              </a:rPr>
              <a:t> considerar “legítimo”</a:t>
            </a:r>
          </a:p>
          <a:p>
            <a:pPr algn="ctr"/>
            <a:r>
              <a:rPr lang="es-ES" sz="750" dirty="0" smtClean="0">
                <a:solidFill>
                  <a:schemeClr val="tx1"/>
                </a:solidFill>
              </a:rPr>
              <a:t> un Tratamiento</a:t>
            </a:r>
          </a:p>
          <a:p>
            <a:pPr algn="ctr"/>
            <a:r>
              <a:rPr lang="es-ES" sz="750" dirty="0" smtClean="0">
                <a:solidFill>
                  <a:schemeClr val="tx1"/>
                </a:solidFill>
              </a:rPr>
              <a:t> de datos</a:t>
            </a:r>
            <a:endParaRPr lang="es-ES" sz="750" dirty="0">
              <a:solidFill>
                <a:schemeClr val="tx1"/>
              </a:solidFill>
            </a:endParaRPr>
          </a:p>
        </p:txBody>
      </p:sp>
      <p:sp>
        <p:nvSpPr>
          <p:cNvPr id="27" name="CuadroTexto 8">
            <a:extLst>
              <a:ext uri="{FF2B5EF4-FFF2-40B4-BE49-F238E27FC236}">
                <a16:creationId xmlns:a16="http://schemas.microsoft.com/office/drawing/2014/main" id="{0704F336-85C5-0C4E-AEAA-3DC6A6B74609}"/>
              </a:ext>
            </a:extLst>
          </p:cNvPr>
          <p:cNvSpPr txBox="1"/>
          <p:nvPr/>
        </p:nvSpPr>
        <p:spPr>
          <a:xfrm>
            <a:off x="971601" y="1131590"/>
            <a:ext cx="3359892" cy="486054"/>
          </a:xfrm>
          <a:prstGeom prst="rect">
            <a:avLst/>
          </a:prstGeom>
          <a:ln>
            <a:noFill/>
          </a:ln>
        </p:spPr>
        <p:txBody>
          <a:bodyPr vert="horz" wrap="square" lIns="68580" tIns="34290" rIns="68580" bIns="34290" rtlCol="0" anchor="t">
            <a:noAutofit/>
          </a:bodyPr>
          <a:lstStyle/>
          <a:p>
            <a:r>
              <a:rPr lang="es-ES" sz="1200" b="1" dirty="0" smtClean="0">
                <a:cs typeface="Georgia"/>
              </a:rPr>
              <a:t>…aunque en el Reglamento 2016/679 son muchos y muy variados (un total de 173)</a:t>
            </a:r>
            <a:endParaRPr lang="es-ES" sz="1200" b="1" dirty="0">
              <a:cs typeface="Georgia"/>
            </a:endParaRPr>
          </a:p>
        </p:txBody>
      </p:sp>
      <p:sp>
        <p:nvSpPr>
          <p:cNvPr id="29" name="CuadroTexto 9">
            <a:extLst>
              <a:ext uri="{FF2B5EF4-FFF2-40B4-BE49-F238E27FC236}">
                <a16:creationId xmlns:a16="http://schemas.microsoft.com/office/drawing/2014/main" id="{39030F7A-FFB0-6647-BB47-E22F05978D13}"/>
              </a:ext>
            </a:extLst>
          </p:cNvPr>
          <p:cNvSpPr txBox="1"/>
          <p:nvPr/>
        </p:nvSpPr>
        <p:spPr>
          <a:xfrm>
            <a:off x="5076056" y="1131590"/>
            <a:ext cx="3815532" cy="486054"/>
          </a:xfrm>
          <a:prstGeom prst="rect">
            <a:avLst/>
          </a:prstGeom>
          <a:ln>
            <a:noFill/>
          </a:ln>
        </p:spPr>
        <p:txBody>
          <a:bodyPr vert="horz" wrap="square" lIns="68580" tIns="34290" rIns="68580" bIns="34290" rtlCol="0" anchor="t">
            <a:noAutofit/>
          </a:bodyPr>
          <a:lstStyle/>
          <a:p>
            <a:r>
              <a:rPr lang="es-ES" sz="1200" b="1" dirty="0" smtClean="0">
                <a:cs typeface="Georgia"/>
              </a:rPr>
              <a:t>A efectos expositivos, los agruparemos informalmente en una quincena de categorías…</a:t>
            </a:r>
            <a:endParaRPr lang="es-ES" sz="1200" b="1" dirty="0">
              <a:cs typeface="Georgia"/>
            </a:endParaRPr>
          </a:p>
        </p:txBody>
      </p:sp>
      <p:sp>
        <p:nvSpPr>
          <p:cNvPr id="30" name="Elipse 17">
            <a:extLst>
              <a:ext uri="{FF2B5EF4-FFF2-40B4-BE49-F238E27FC236}">
                <a16:creationId xmlns:a16="http://schemas.microsoft.com/office/drawing/2014/main" id="{71CDB910-16E4-794B-A72E-70FBDECE7BE3}"/>
              </a:ext>
            </a:extLst>
          </p:cNvPr>
          <p:cNvSpPr/>
          <p:nvPr/>
        </p:nvSpPr>
        <p:spPr>
          <a:xfrm>
            <a:off x="1720884" y="2371512"/>
            <a:ext cx="721667" cy="721667"/>
          </a:xfrm>
          <a:prstGeom prst="ellipse">
            <a:avLst/>
          </a:prstGeom>
          <a:solidFill>
            <a:schemeClr val="bg1"/>
          </a:solidFill>
          <a:ln w="158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none" lIns="27000" rIns="27000" rtlCol="0" anchor="ctr"/>
          <a:lstStyle/>
          <a:p>
            <a:pPr algn="ctr"/>
            <a:r>
              <a:rPr lang="es-ES" sz="750" dirty="0">
                <a:solidFill>
                  <a:schemeClr val="tx1"/>
                </a:solidFill>
              </a:rPr>
              <a:t>28 a la </a:t>
            </a:r>
            <a:r>
              <a:rPr lang="es-ES" sz="750" dirty="0" smtClean="0">
                <a:solidFill>
                  <a:schemeClr val="tx1"/>
                </a:solidFill>
              </a:rPr>
              <a:t>38:</a:t>
            </a:r>
          </a:p>
          <a:p>
            <a:pPr algn="ctr"/>
            <a:r>
              <a:rPr lang="es-ES" sz="750" dirty="0" smtClean="0">
                <a:solidFill>
                  <a:schemeClr val="tx1"/>
                </a:solidFill>
              </a:rPr>
              <a:t>Consentimiento</a:t>
            </a:r>
            <a:endParaRPr lang="es-ES" sz="750" dirty="0">
              <a:solidFill>
                <a:schemeClr val="tx1"/>
              </a:solidFill>
            </a:endParaRPr>
          </a:p>
        </p:txBody>
      </p:sp>
      <p:sp>
        <p:nvSpPr>
          <p:cNvPr id="31" name="Elipse 41">
            <a:extLst>
              <a:ext uri="{FF2B5EF4-FFF2-40B4-BE49-F238E27FC236}">
                <a16:creationId xmlns:a16="http://schemas.microsoft.com/office/drawing/2014/main" id="{2515DD02-3F28-AC42-AD2F-91128616450C}"/>
              </a:ext>
            </a:extLst>
          </p:cNvPr>
          <p:cNvSpPr/>
          <p:nvPr/>
        </p:nvSpPr>
        <p:spPr>
          <a:xfrm>
            <a:off x="7512388" y="2518733"/>
            <a:ext cx="702000" cy="702000"/>
          </a:xfrm>
          <a:prstGeom prst="ellipse">
            <a:avLst/>
          </a:prstGeom>
          <a:solidFill>
            <a:schemeClr val="bg1"/>
          </a:solidFill>
          <a:ln w="158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wrap="none" lIns="27000" rIns="27000" rtlCol="0" anchor="ctr"/>
          <a:lstStyle/>
          <a:p>
            <a:pPr algn="ctr"/>
            <a:r>
              <a:rPr lang="es-ES" sz="750" dirty="0">
                <a:solidFill>
                  <a:schemeClr val="tx1"/>
                </a:solidFill>
              </a:rPr>
              <a:t>141 a la </a:t>
            </a:r>
            <a:r>
              <a:rPr lang="es-ES" sz="750" dirty="0" smtClean="0">
                <a:solidFill>
                  <a:schemeClr val="tx1"/>
                </a:solidFill>
              </a:rPr>
              <a:t>145:</a:t>
            </a:r>
          </a:p>
          <a:p>
            <a:pPr algn="ctr"/>
            <a:r>
              <a:rPr lang="es-ES" sz="750" dirty="0" smtClean="0">
                <a:solidFill>
                  <a:schemeClr val="tx1"/>
                </a:solidFill>
              </a:rPr>
              <a:t>Reclamación</a:t>
            </a:r>
          </a:p>
          <a:p>
            <a:pPr algn="ctr"/>
            <a:r>
              <a:rPr lang="es-ES" sz="750" dirty="0" smtClean="0">
                <a:solidFill>
                  <a:schemeClr val="tx1"/>
                </a:solidFill>
              </a:rPr>
              <a:t>Por </a:t>
            </a:r>
          </a:p>
          <a:p>
            <a:pPr algn="ctr"/>
            <a:r>
              <a:rPr lang="es-ES" sz="750" dirty="0" smtClean="0">
                <a:solidFill>
                  <a:schemeClr val="tx1"/>
                </a:solidFill>
              </a:rPr>
              <a:t>Vía Judicial</a:t>
            </a:r>
            <a:endParaRPr lang="es-ES" sz="750" dirty="0">
              <a:solidFill>
                <a:schemeClr val="tx1"/>
              </a:solidFill>
            </a:endParaRPr>
          </a:p>
        </p:txBody>
      </p:sp>
      <p:sp>
        <p:nvSpPr>
          <p:cNvPr id="32" name="Elipse 41">
            <a:extLst>
              <a:ext uri="{FF2B5EF4-FFF2-40B4-BE49-F238E27FC236}">
                <a16:creationId xmlns:a16="http://schemas.microsoft.com/office/drawing/2014/main" id="{2515DD02-3F28-AC42-AD2F-91128616450C}"/>
              </a:ext>
            </a:extLst>
          </p:cNvPr>
          <p:cNvSpPr/>
          <p:nvPr/>
        </p:nvSpPr>
        <p:spPr>
          <a:xfrm>
            <a:off x="5580115" y="3361309"/>
            <a:ext cx="788112" cy="792008"/>
          </a:xfrm>
          <a:prstGeom prst="ellipse">
            <a:avLst/>
          </a:prstGeom>
          <a:solidFill>
            <a:schemeClr val="bg1"/>
          </a:solidFill>
          <a:ln w="158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wrap="none" lIns="27000" rIns="27000" rtlCol="0" anchor="ctr"/>
          <a:lstStyle/>
          <a:p>
            <a:pPr algn="ctr"/>
            <a:r>
              <a:rPr lang="es-ES" sz="750" dirty="0" smtClean="0">
                <a:solidFill>
                  <a:schemeClr val="tx1"/>
                </a:solidFill>
              </a:rPr>
              <a:t>146:</a:t>
            </a:r>
          </a:p>
          <a:p>
            <a:pPr algn="ctr"/>
            <a:r>
              <a:rPr lang="es-ES" sz="750" dirty="0" smtClean="0">
                <a:solidFill>
                  <a:schemeClr val="tx1"/>
                </a:solidFill>
              </a:rPr>
              <a:t>Replicación de </a:t>
            </a:r>
          </a:p>
          <a:p>
            <a:pPr algn="ctr"/>
            <a:r>
              <a:rPr lang="es-ES" sz="750" dirty="0" smtClean="0">
                <a:solidFill>
                  <a:schemeClr val="tx1"/>
                </a:solidFill>
              </a:rPr>
              <a:t>indemnización</a:t>
            </a:r>
          </a:p>
          <a:p>
            <a:pPr algn="ctr"/>
            <a:r>
              <a:rPr lang="es-ES" sz="750" dirty="0" smtClean="0">
                <a:solidFill>
                  <a:schemeClr val="tx1"/>
                </a:solidFill>
              </a:rPr>
              <a:t>A todos los </a:t>
            </a:r>
          </a:p>
          <a:p>
            <a:pPr algn="ctr"/>
            <a:r>
              <a:rPr lang="es-ES" sz="750" dirty="0" smtClean="0">
                <a:solidFill>
                  <a:schemeClr val="tx1"/>
                </a:solidFill>
              </a:rPr>
              <a:t>agentes</a:t>
            </a:r>
            <a:endParaRPr lang="es-ES" sz="750" dirty="0">
              <a:solidFill>
                <a:schemeClr val="tx1"/>
              </a:solidFill>
            </a:endParaRPr>
          </a:p>
        </p:txBody>
      </p:sp>
      <p:sp>
        <p:nvSpPr>
          <p:cNvPr id="33" name="Elipse 44">
            <a:extLst>
              <a:ext uri="{FF2B5EF4-FFF2-40B4-BE49-F238E27FC236}">
                <a16:creationId xmlns:a16="http://schemas.microsoft.com/office/drawing/2014/main" id="{8EE0C830-0381-0E41-B25E-413424B4EF7B}"/>
              </a:ext>
            </a:extLst>
          </p:cNvPr>
          <p:cNvSpPr/>
          <p:nvPr/>
        </p:nvSpPr>
        <p:spPr>
          <a:xfrm>
            <a:off x="6828622" y="3367955"/>
            <a:ext cx="792088" cy="792088"/>
          </a:xfrm>
          <a:prstGeom prst="ellipse">
            <a:avLst/>
          </a:prstGeom>
          <a:solidFill>
            <a:schemeClr val="bg1"/>
          </a:solidFill>
          <a:ln w="158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wrap="none" lIns="27000" rIns="27000" rtlCol="0" anchor="ctr"/>
          <a:lstStyle/>
          <a:p>
            <a:pPr algn="ctr"/>
            <a:r>
              <a:rPr lang="es-ES" sz="750" dirty="0">
                <a:solidFill>
                  <a:schemeClr val="tx1"/>
                </a:solidFill>
              </a:rPr>
              <a:t>147 al 152 </a:t>
            </a:r>
            <a:r>
              <a:rPr lang="es-ES" sz="750" dirty="0" smtClean="0">
                <a:solidFill>
                  <a:schemeClr val="tx1"/>
                </a:solidFill>
              </a:rPr>
              <a:t>:</a:t>
            </a:r>
          </a:p>
          <a:p>
            <a:pPr algn="ctr"/>
            <a:r>
              <a:rPr lang="es-ES" sz="750" dirty="0" smtClean="0">
                <a:solidFill>
                  <a:schemeClr val="tx1"/>
                </a:solidFill>
              </a:rPr>
              <a:t>Régimen</a:t>
            </a:r>
          </a:p>
          <a:p>
            <a:pPr algn="ctr"/>
            <a:r>
              <a:rPr lang="es-ES" sz="750" dirty="0" smtClean="0">
                <a:solidFill>
                  <a:schemeClr val="tx1"/>
                </a:solidFill>
              </a:rPr>
              <a:t> sancionador</a:t>
            </a:r>
            <a:endParaRPr lang="es-ES" sz="750" dirty="0">
              <a:solidFill>
                <a:schemeClr val="tx1"/>
              </a:solidFill>
            </a:endParaRPr>
          </a:p>
        </p:txBody>
      </p:sp>
      <p:sp>
        <p:nvSpPr>
          <p:cNvPr id="34" name="Elipse 41">
            <a:extLst>
              <a:ext uri="{FF2B5EF4-FFF2-40B4-BE49-F238E27FC236}">
                <a16:creationId xmlns:a16="http://schemas.microsoft.com/office/drawing/2014/main" id="{2515DD02-3F28-AC42-AD2F-91128616450C}"/>
              </a:ext>
            </a:extLst>
          </p:cNvPr>
          <p:cNvSpPr/>
          <p:nvPr/>
        </p:nvSpPr>
        <p:spPr>
          <a:xfrm>
            <a:off x="7891623" y="3390581"/>
            <a:ext cx="788112" cy="792008"/>
          </a:xfrm>
          <a:prstGeom prst="ellipse">
            <a:avLst/>
          </a:prstGeom>
          <a:solidFill>
            <a:schemeClr val="bg1"/>
          </a:solidFill>
          <a:ln w="158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wrap="none" lIns="27000" rIns="27000" rtlCol="0" anchor="ctr"/>
          <a:lstStyle/>
          <a:p>
            <a:pPr algn="ctr"/>
            <a:r>
              <a:rPr lang="es-ES" sz="750" dirty="0" smtClean="0">
                <a:solidFill>
                  <a:schemeClr val="tx1"/>
                </a:solidFill>
              </a:rPr>
              <a:t>153 a 173:</a:t>
            </a:r>
          </a:p>
          <a:p>
            <a:pPr algn="ctr"/>
            <a:r>
              <a:rPr lang="es-ES" sz="750" dirty="0" smtClean="0">
                <a:solidFill>
                  <a:schemeClr val="tx1"/>
                </a:solidFill>
              </a:rPr>
              <a:t>Disposiciones</a:t>
            </a:r>
          </a:p>
          <a:p>
            <a:pPr algn="ctr"/>
            <a:r>
              <a:rPr lang="es-ES" sz="750" dirty="0" smtClean="0">
                <a:solidFill>
                  <a:schemeClr val="tx1"/>
                </a:solidFill>
              </a:rPr>
              <a:t>Transitorias,</a:t>
            </a:r>
          </a:p>
          <a:p>
            <a:pPr algn="ctr"/>
            <a:r>
              <a:rPr lang="es-ES" sz="750" dirty="0" smtClean="0">
                <a:solidFill>
                  <a:schemeClr val="tx1"/>
                </a:solidFill>
              </a:rPr>
              <a:t>Derogaciones,</a:t>
            </a:r>
          </a:p>
          <a:p>
            <a:pPr algn="ctr"/>
            <a:r>
              <a:rPr lang="es-ES" sz="750" dirty="0" smtClean="0">
                <a:solidFill>
                  <a:schemeClr val="tx1"/>
                </a:solidFill>
              </a:rPr>
              <a:t>Calendario…</a:t>
            </a:r>
            <a:endParaRPr lang="es-ES" sz="750" dirty="0">
              <a:solidFill>
                <a:schemeClr val="tx1"/>
              </a:solidFill>
            </a:endParaRPr>
          </a:p>
        </p:txBody>
      </p:sp>
    </p:spTree>
    <p:extLst>
      <p:ext uri="{BB962C8B-B14F-4D97-AF65-F5344CB8AC3E}">
        <p14:creationId xmlns:p14="http://schemas.microsoft.com/office/powerpoint/2010/main" val="17380454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to 5"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18124" name="Diapositiva de think-cell" r:id="rId5" imgW="270" imgH="270" progId="TCLayout.ActiveDocument.1">
                  <p:embed/>
                </p:oleObj>
              </mc:Choice>
              <mc:Fallback>
                <p:oleObj name="Diapositiva de think-cell" r:id="rId5" imgW="270" imgH="270" progId="TCLayout.ActiveDocument.1">
                  <p:embed/>
                  <p:pic>
                    <p:nvPicPr>
                      <p:cNvPr id="6" name="Objeto 5"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ángulo 4"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20" name="Freeform 19">
            <a:extLst>
              <a:ext uri="{FF2B5EF4-FFF2-40B4-BE49-F238E27FC236}">
                <a16:creationId xmlns:a16="http://schemas.microsoft.com/office/drawing/2014/main" id="{E4B7ACA8-9FDC-984D-95C5-40745C48EA37}"/>
              </a:ext>
            </a:extLst>
          </p:cNvPr>
          <p:cNvSpPr/>
          <p:nvPr/>
        </p:nvSpPr>
        <p:spPr>
          <a:xfrm>
            <a:off x="-2556792" y="555733"/>
            <a:ext cx="4311542" cy="4631197"/>
          </a:xfrm>
          <a:custGeom>
            <a:avLst/>
            <a:gdLst>
              <a:gd name="connsiteX0" fmla="*/ 0 w 3888002"/>
              <a:gd name="connsiteY0" fmla="*/ 0 h 4176256"/>
              <a:gd name="connsiteX1" fmla="*/ 3888002 w 3888002"/>
              <a:gd name="connsiteY1" fmla="*/ 1054698 h 4176256"/>
              <a:gd name="connsiteX2" fmla="*/ 3888002 w 3888002"/>
              <a:gd name="connsiteY2" fmla="*/ 4176256 h 4176256"/>
              <a:gd name="connsiteX3" fmla="*/ 0 w 3888002"/>
              <a:gd name="connsiteY3" fmla="*/ 4176256 h 4176256"/>
              <a:gd name="connsiteX4" fmla="*/ 0 w 3888002"/>
              <a:gd name="connsiteY4" fmla="*/ 0 h 4176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8002" h="4176256">
                <a:moveTo>
                  <a:pt x="0" y="0"/>
                </a:moveTo>
                <a:lnTo>
                  <a:pt x="3888002" y="1054698"/>
                </a:lnTo>
                <a:lnTo>
                  <a:pt x="3888002" y="4176256"/>
                </a:lnTo>
                <a:lnTo>
                  <a:pt x="0" y="4176256"/>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sz="1200" dirty="0">
              <a:solidFill>
                <a:schemeClr val="tx1"/>
              </a:solidFill>
            </a:endParaRPr>
          </a:p>
        </p:txBody>
      </p:sp>
      <p:sp>
        <p:nvSpPr>
          <p:cNvPr id="2" name="Título 1"/>
          <p:cNvSpPr>
            <a:spLocks noGrp="1"/>
          </p:cNvSpPr>
          <p:nvPr>
            <p:ph type="title"/>
          </p:nvPr>
        </p:nvSpPr>
        <p:spPr/>
        <p:txBody>
          <a:bodyPr/>
          <a:lstStyle/>
          <a:p>
            <a:r>
              <a:rPr lang="es-ES" dirty="0" smtClean="0"/>
              <a:t>Análisis de considerandos</a:t>
            </a:r>
            <a:r>
              <a:rPr lang="es-ES" dirty="0"/>
              <a:t/>
            </a:r>
            <a:br>
              <a:rPr lang="es-ES" dirty="0"/>
            </a:br>
            <a:endParaRPr lang="es-ES" dirty="0"/>
          </a:p>
        </p:txBody>
      </p:sp>
      <p:sp>
        <p:nvSpPr>
          <p:cNvPr id="4" name="Marcador de texto 3"/>
          <p:cNvSpPr>
            <a:spLocks noGrp="1"/>
          </p:cNvSpPr>
          <p:nvPr>
            <p:ph type="body" sz="quarter" idx="13"/>
          </p:nvPr>
        </p:nvSpPr>
        <p:spPr/>
        <p:txBody>
          <a:bodyPr/>
          <a:lstStyle/>
          <a:p>
            <a:r>
              <a:rPr lang="es-ES" dirty="0"/>
              <a:t>Contenido del Reglamento</a:t>
            </a:r>
          </a:p>
          <a:p>
            <a:endParaRPr lang="es-ES" dirty="0"/>
          </a:p>
        </p:txBody>
      </p:sp>
      <p:sp>
        <p:nvSpPr>
          <p:cNvPr id="11" name="CuadroTexto 10"/>
          <p:cNvSpPr txBox="1"/>
          <p:nvPr/>
        </p:nvSpPr>
        <p:spPr>
          <a:xfrm>
            <a:off x="251520" y="1707710"/>
            <a:ext cx="1407714" cy="360040"/>
          </a:xfrm>
          <a:prstGeom prst="rect">
            <a:avLst/>
          </a:prstGeom>
          <a:ln>
            <a:noFill/>
          </a:ln>
        </p:spPr>
        <p:txBody>
          <a:bodyPr vert="horz" wrap="square" lIns="0" tIns="0" rIns="0" bIns="0" rtlCol="0" anchor="ctr">
            <a:noAutofit/>
          </a:bodyPr>
          <a:lstStyle/>
          <a:p>
            <a:r>
              <a:rPr lang="es-ES" sz="1200" dirty="0">
                <a:latin typeface="Soho Gothic Pro" panose="020B0503030504020204" pitchFamily="34" charset="0"/>
              </a:rPr>
              <a:t>1 a 7: </a:t>
            </a:r>
          </a:p>
          <a:p>
            <a:r>
              <a:rPr lang="es-ES" sz="1200" dirty="0" smtClean="0">
                <a:latin typeface="Soho Gothic Pro" panose="020B0503030504020204" pitchFamily="34" charset="0"/>
              </a:rPr>
              <a:t>Filosofía general</a:t>
            </a:r>
            <a:endParaRPr lang="es-ES" sz="1200" dirty="0">
              <a:latin typeface="Soho Gothic Pro" panose="020B0503030504020204" pitchFamily="34" charset="0"/>
            </a:endParaRPr>
          </a:p>
        </p:txBody>
      </p:sp>
      <p:sp>
        <p:nvSpPr>
          <p:cNvPr id="12" name="CuadroTexto 11"/>
          <p:cNvSpPr txBox="1"/>
          <p:nvPr/>
        </p:nvSpPr>
        <p:spPr>
          <a:xfrm>
            <a:off x="251520" y="2475723"/>
            <a:ext cx="1407714" cy="360040"/>
          </a:xfrm>
          <a:prstGeom prst="rect">
            <a:avLst/>
          </a:prstGeom>
          <a:ln>
            <a:noFill/>
          </a:ln>
        </p:spPr>
        <p:txBody>
          <a:bodyPr vert="horz" wrap="square" lIns="0" tIns="0" rIns="0" bIns="0" rtlCol="0" anchor="ctr">
            <a:noAutofit/>
          </a:bodyPr>
          <a:lstStyle/>
          <a:p>
            <a:r>
              <a:rPr lang="es-ES" sz="1200" dirty="0">
                <a:latin typeface="Soho Gothic Pro" panose="020B0503030504020204" pitchFamily="34" charset="0"/>
              </a:rPr>
              <a:t>8 al 13:</a:t>
            </a:r>
          </a:p>
          <a:p>
            <a:r>
              <a:rPr lang="es-ES" sz="1200" dirty="0" smtClean="0">
                <a:latin typeface="Soho Gothic Pro" panose="020B0503030504020204" pitchFamily="34" charset="0"/>
              </a:rPr>
              <a:t>Necesidad Del </a:t>
            </a:r>
            <a:endParaRPr lang="es-ES" sz="1200" dirty="0">
              <a:latin typeface="Soho Gothic Pro" panose="020B0503030504020204" pitchFamily="34" charset="0"/>
            </a:endParaRPr>
          </a:p>
          <a:p>
            <a:r>
              <a:rPr lang="es-ES" sz="1200" dirty="0">
                <a:latin typeface="Soho Gothic Pro" panose="020B0503030504020204" pitchFamily="34" charset="0"/>
              </a:rPr>
              <a:t>Reglamento</a:t>
            </a:r>
          </a:p>
        </p:txBody>
      </p:sp>
      <p:sp>
        <p:nvSpPr>
          <p:cNvPr id="13" name="CuadroTexto 12"/>
          <p:cNvSpPr txBox="1"/>
          <p:nvPr/>
        </p:nvSpPr>
        <p:spPr>
          <a:xfrm>
            <a:off x="251520" y="3243736"/>
            <a:ext cx="1407714" cy="360040"/>
          </a:xfrm>
          <a:prstGeom prst="rect">
            <a:avLst/>
          </a:prstGeom>
          <a:ln>
            <a:noFill/>
          </a:ln>
        </p:spPr>
        <p:txBody>
          <a:bodyPr vert="horz" wrap="square" lIns="0" tIns="0" rIns="0" bIns="0" rtlCol="0" anchor="ctr">
            <a:noAutofit/>
          </a:bodyPr>
          <a:lstStyle/>
          <a:p>
            <a:r>
              <a:rPr lang="es-ES" sz="1200" dirty="0">
                <a:latin typeface="Soho Gothic Pro" panose="020B0503030504020204" pitchFamily="34" charset="0"/>
              </a:rPr>
              <a:t>14 a 27:</a:t>
            </a:r>
          </a:p>
          <a:p>
            <a:r>
              <a:rPr lang="es-ES" sz="1200" dirty="0">
                <a:latin typeface="Soho Gothic Pro" panose="020B0503030504020204" pitchFamily="34" charset="0"/>
              </a:rPr>
              <a:t>Aplicabilidad</a:t>
            </a:r>
          </a:p>
        </p:txBody>
      </p:sp>
      <p:sp>
        <p:nvSpPr>
          <p:cNvPr id="14" name="CuadroTexto 13"/>
          <p:cNvSpPr txBox="1"/>
          <p:nvPr/>
        </p:nvSpPr>
        <p:spPr>
          <a:xfrm>
            <a:off x="251520" y="4155926"/>
            <a:ext cx="1407714" cy="360040"/>
          </a:xfrm>
          <a:prstGeom prst="rect">
            <a:avLst/>
          </a:prstGeom>
          <a:ln>
            <a:noFill/>
          </a:ln>
        </p:spPr>
        <p:txBody>
          <a:bodyPr vert="horz" wrap="square" lIns="0" tIns="0" rIns="0" bIns="0" rtlCol="0" anchor="ctr">
            <a:noAutofit/>
          </a:bodyPr>
          <a:lstStyle/>
          <a:p>
            <a:r>
              <a:rPr lang="es-ES" sz="1200" dirty="0">
                <a:latin typeface="Soho Gothic Pro" panose="020B0503030504020204" pitchFamily="34" charset="0"/>
              </a:rPr>
              <a:t>28 a la 38:</a:t>
            </a:r>
          </a:p>
          <a:p>
            <a:r>
              <a:rPr lang="es-ES" sz="1200" dirty="0">
                <a:latin typeface="Soho Gothic Pro" panose="020B0503030504020204" pitchFamily="34" charset="0"/>
              </a:rPr>
              <a:t>Consentimiento</a:t>
            </a:r>
          </a:p>
        </p:txBody>
      </p:sp>
      <p:grpSp>
        <p:nvGrpSpPr>
          <p:cNvPr id="3" name="Grupo 2"/>
          <p:cNvGrpSpPr/>
          <p:nvPr/>
        </p:nvGrpSpPr>
        <p:grpSpPr>
          <a:xfrm>
            <a:off x="251520" y="2167093"/>
            <a:ext cx="8641654" cy="1772809"/>
            <a:chOff x="251520" y="2271737"/>
            <a:chExt cx="8611234" cy="1536026"/>
          </a:xfrm>
        </p:grpSpPr>
        <p:cxnSp>
          <p:nvCxnSpPr>
            <p:cNvPr id="16" name="Conector recto 15"/>
            <p:cNvCxnSpPr/>
            <p:nvPr/>
          </p:nvCxnSpPr>
          <p:spPr>
            <a:xfrm>
              <a:off x="266760" y="2271737"/>
              <a:ext cx="8595994"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Conector recto 16"/>
            <p:cNvCxnSpPr/>
            <p:nvPr/>
          </p:nvCxnSpPr>
          <p:spPr>
            <a:xfrm>
              <a:off x="251520" y="3039750"/>
              <a:ext cx="8609648"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ector recto 17"/>
            <p:cNvCxnSpPr/>
            <p:nvPr/>
          </p:nvCxnSpPr>
          <p:spPr>
            <a:xfrm>
              <a:off x="251520" y="3807763"/>
              <a:ext cx="8611234"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CuadroTexto 20"/>
          <p:cNvSpPr txBox="1"/>
          <p:nvPr/>
        </p:nvSpPr>
        <p:spPr>
          <a:xfrm>
            <a:off x="2555776" y="1707710"/>
            <a:ext cx="6337398" cy="360040"/>
          </a:xfrm>
          <a:prstGeom prst="rect">
            <a:avLst/>
          </a:prstGeom>
          <a:ln>
            <a:noFill/>
          </a:ln>
        </p:spPr>
        <p:txBody>
          <a:bodyPr vert="horz" wrap="square" lIns="0" tIns="0" rIns="0" bIns="0" rtlCol="0" anchor="ctr">
            <a:noAutofit/>
          </a:bodyPr>
          <a:lstStyle/>
          <a:p>
            <a:pPr>
              <a:spcBef>
                <a:spcPts val="600"/>
              </a:spcBef>
            </a:pPr>
            <a:r>
              <a:rPr lang="es-ES" sz="1100" dirty="0"/>
              <a:t>V</a:t>
            </a:r>
            <a:r>
              <a:rPr lang="es-ES" sz="1100" dirty="0" smtClean="0"/>
              <a:t>isión </a:t>
            </a:r>
            <a:r>
              <a:rPr lang="es-ES" sz="1100" dirty="0"/>
              <a:t>filosófica general: derechos fundamentales a proteger en un contexto globalizado </a:t>
            </a:r>
          </a:p>
        </p:txBody>
      </p:sp>
      <p:sp>
        <p:nvSpPr>
          <p:cNvPr id="22" name="CuadroTexto 21"/>
          <p:cNvSpPr txBox="1"/>
          <p:nvPr/>
        </p:nvSpPr>
        <p:spPr>
          <a:xfrm>
            <a:off x="2555776" y="2475723"/>
            <a:ext cx="6337398" cy="360040"/>
          </a:xfrm>
          <a:prstGeom prst="rect">
            <a:avLst/>
          </a:prstGeom>
          <a:ln>
            <a:noFill/>
          </a:ln>
        </p:spPr>
        <p:txBody>
          <a:bodyPr vert="horz" wrap="square" lIns="0" tIns="0" rIns="0" bIns="0" rtlCol="0" anchor="ctr">
            <a:noAutofit/>
          </a:bodyPr>
          <a:lstStyle/>
          <a:p>
            <a:r>
              <a:rPr lang="es-ES" sz="1100" dirty="0" smtClean="0"/>
              <a:t>Justificación de </a:t>
            </a:r>
            <a:r>
              <a:rPr lang="es-ES" sz="1100" dirty="0"/>
              <a:t>la necesidad de un reglamento (y la </a:t>
            </a:r>
            <a:r>
              <a:rPr lang="es-ES" sz="1100" dirty="0" smtClean="0"/>
              <a:t>posibilidad</a:t>
            </a:r>
            <a:r>
              <a:rPr lang="es-ES" sz="1100" dirty="0"/>
              <a:t>, infrecuentemente en un reglamento, de transponerlo a la legislación nacional) por el relativo fracaso de la </a:t>
            </a:r>
            <a:r>
              <a:rPr lang="es-ES" sz="1100" dirty="0" smtClean="0"/>
              <a:t>95/46/CE</a:t>
            </a:r>
            <a:endParaRPr lang="es-ES" sz="1050" dirty="0"/>
          </a:p>
        </p:txBody>
      </p:sp>
      <p:sp>
        <p:nvSpPr>
          <p:cNvPr id="23" name="CuadroTexto 22"/>
          <p:cNvSpPr txBox="1"/>
          <p:nvPr/>
        </p:nvSpPr>
        <p:spPr>
          <a:xfrm>
            <a:off x="2555776" y="3281211"/>
            <a:ext cx="6337398" cy="360040"/>
          </a:xfrm>
          <a:prstGeom prst="rect">
            <a:avLst/>
          </a:prstGeom>
          <a:ln>
            <a:noFill/>
          </a:ln>
        </p:spPr>
        <p:txBody>
          <a:bodyPr vert="horz" wrap="square" lIns="0" tIns="0" rIns="0" bIns="0" rtlCol="0" anchor="ctr">
            <a:noAutofit/>
          </a:bodyPr>
          <a:lstStyle/>
          <a:p>
            <a:r>
              <a:rPr lang="es-ES" sz="1100" dirty="0"/>
              <a:t>S</a:t>
            </a:r>
            <a:r>
              <a:rPr lang="es-ES" sz="1100" dirty="0" smtClean="0"/>
              <a:t>ólo </a:t>
            </a:r>
            <a:r>
              <a:rPr lang="es-ES" sz="1100" dirty="0"/>
              <a:t>personas físicas vivas, sólo ficheros con alguna estructura, no aspectos ligados a la </a:t>
            </a:r>
            <a:r>
              <a:rPr lang="es-ES" sz="1100" dirty="0" smtClean="0"/>
              <a:t>soberanía, </a:t>
            </a:r>
            <a:r>
              <a:rPr lang="es-ES" sz="1100" dirty="0"/>
              <a:t>aplicabilidad siempre que se proporcionen servicios orientados a ciudadanos o residentes en la UE, incluso aunque no se explicite como tal (por ejemplo, por la moneda y el idioma en el que se ofrezcan los servicios). Aplica no sólo a personas "identificadas", sino a "identificables" (por ejemplo, mediante cruce de datos razonablemente factible</a:t>
            </a:r>
            <a:r>
              <a:rPr lang="es-ES" sz="1100" dirty="0" smtClean="0"/>
              <a:t>)</a:t>
            </a:r>
            <a:endParaRPr lang="es-ES" sz="1050" dirty="0"/>
          </a:p>
        </p:txBody>
      </p:sp>
      <p:sp>
        <p:nvSpPr>
          <p:cNvPr id="24" name="CuadroTexto 23"/>
          <p:cNvSpPr txBox="1"/>
          <p:nvPr/>
        </p:nvSpPr>
        <p:spPr>
          <a:xfrm>
            <a:off x="2555776" y="4155926"/>
            <a:ext cx="6337398" cy="360040"/>
          </a:xfrm>
          <a:prstGeom prst="rect">
            <a:avLst/>
          </a:prstGeom>
          <a:ln>
            <a:noFill/>
          </a:ln>
        </p:spPr>
        <p:txBody>
          <a:bodyPr vert="horz" wrap="square" lIns="0" tIns="0" rIns="0" bIns="0" rtlCol="0" anchor="ctr">
            <a:noAutofit/>
          </a:bodyPr>
          <a:lstStyle/>
          <a:p>
            <a:r>
              <a:rPr lang="es-ES" sz="1100" dirty="0" smtClean="0"/>
              <a:t>Ha </a:t>
            </a:r>
            <a:r>
              <a:rPr lang="es-ES" sz="1100" dirty="0"/>
              <a:t>de ser claro y explícito, no aplica cuando el responsable esté obligado a ello (por ejemplo, a la Agencia Tributaria</a:t>
            </a:r>
            <a:r>
              <a:rPr lang="es-ES" sz="1100" dirty="0" smtClean="0"/>
              <a:t>), la </a:t>
            </a:r>
            <a:r>
              <a:rPr lang="es-ES" sz="1100" dirty="0"/>
              <a:t>legislación nacional a aplicar es la del lugar donde está el "establecimiento principal del responsable", los niños gozarán de especial </a:t>
            </a:r>
            <a:r>
              <a:rPr lang="es-ES" sz="1100" dirty="0" smtClean="0"/>
              <a:t>protección</a:t>
            </a:r>
            <a:endParaRPr lang="es-ES" sz="1050" dirty="0"/>
          </a:p>
        </p:txBody>
      </p:sp>
    </p:spTree>
    <p:extLst>
      <p:ext uri="{BB962C8B-B14F-4D97-AF65-F5344CB8AC3E}">
        <p14:creationId xmlns:p14="http://schemas.microsoft.com/office/powerpoint/2010/main" val="33453606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to 5"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19150" name="Diapositiva de think-cell" r:id="rId5" imgW="270" imgH="270" progId="TCLayout.ActiveDocument.1">
                  <p:embed/>
                </p:oleObj>
              </mc:Choice>
              <mc:Fallback>
                <p:oleObj name="Diapositiva de think-cell" r:id="rId5" imgW="270" imgH="270" progId="TCLayout.ActiveDocument.1">
                  <p:embed/>
                  <p:pic>
                    <p:nvPicPr>
                      <p:cNvPr id="6" name="Objeto 5"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ángulo 4"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20" name="Freeform 19">
            <a:extLst>
              <a:ext uri="{FF2B5EF4-FFF2-40B4-BE49-F238E27FC236}">
                <a16:creationId xmlns:a16="http://schemas.microsoft.com/office/drawing/2014/main" id="{E4B7ACA8-9FDC-984D-95C5-40745C48EA37}"/>
              </a:ext>
            </a:extLst>
          </p:cNvPr>
          <p:cNvSpPr/>
          <p:nvPr/>
        </p:nvSpPr>
        <p:spPr>
          <a:xfrm>
            <a:off x="-2541975" y="340144"/>
            <a:ext cx="4311542" cy="4631197"/>
          </a:xfrm>
          <a:custGeom>
            <a:avLst/>
            <a:gdLst>
              <a:gd name="connsiteX0" fmla="*/ 0 w 3888002"/>
              <a:gd name="connsiteY0" fmla="*/ 0 h 4176256"/>
              <a:gd name="connsiteX1" fmla="*/ 3888002 w 3888002"/>
              <a:gd name="connsiteY1" fmla="*/ 1054698 h 4176256"/>
              <a:gd name="connsiteX2" fmla="*/ 3888002 w 3888002"/>
              <a:gd name="connsiteY2" fmla="*/ 4176256 h 4176256"/>
              <a:gd name="connsiteX3" fmla="*/ 0 w 3888002"/>
              <a:gd name="connsiteY3" fmla="*/ 4176256 h 4176256"/>
              <a:gd name="connsiteX4" fmla="*/ 0 w 3888002"/>
              <a:gd name="connsiteY4" fmla="*/ 0 h 4176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8002" h="4176256">
                <a:moveTo>
                  <a:pt x="0" y="0"/>
                </a:moveTo>
                <a:lnTo>
                  <a:pt x="3888002" y="1054698"/>
                </a:lnTo>
                <a:lnTo>
                  <a:pt x="3888002" y="4176256"/>
                </a:lnTo>
                <a:lnTo>
                  <a:pt x="0" y="4176256"/>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sz="1200" dirty="0">
              <a:solidFill>
                <a:schemeClr val="tx1"/>
              </a:solidFill>
            </a:endParaRPr>
          </a:p>
        </p:txBody>
      </p:sp>
      <p:sp>
        <p:nvSpPr>
          <p:cNvPr id="2" name="Título 1"/>
          <p:cNvSpPr>
            <a:spLocks noGrp="1"/>
          </p:cNvSpPr>
          <p:nvPr>
            <p:ph type="title"/>
          </p:nvPr>
        </p:nvSpPr>
        <p:spPr/>
        <p:txBody>
          <a:bodyPr/>
          <a:lstStyle/>
          <a:p>
            <a:r>
              <a:rPr lang="es-ES" dirty="0" smtClean="0"/>
              <a:t>Análisis de considerandos</a:t>
            </a:r>
            <a:r>
              <a:rPr lang="es-ES" dirty="0"/>
              <a:t/>
            </a:r>
            <a:br>
              <a:rPr lang="es-ES" dirty="0"/>
            </a:br>
            <a:endParaRPr lang="es-ES" dirty="0"/>
          </a:p>
        </p:txBody>
      </p:sp>
      <p:sp>
        <p:nvSpPr>
          <p:cNvPr id="4" name="Marcador de texto 3"/>
          <p:cNvSpPr>
            <a:spLocks noGrp="1"/>
          </p:cNvSpPr>
          <p:nvPr>
            <p:ph type="body" sz="quarter" idx="13"/>
          </p:nvPr>
        </p:nvSpPr>
        <p:spPr/>
        <p:txBody>
          <a:bodyPr/>
          <a:lstStyle/>
          <a:p>
            <a:r>
              <a:rPr lang="es-ES" dirty="0"/>
              <a:t>Contenido del Reglamento</a:t>
            </a:r>
          </a:p>
          <a:p>
            <a:endParaRPr lang="es-ES" dirty="0"/>
          </a:p>
        </p:txBody>
      </p:sp>
      <p:sp>
        <p:nvSpPr>
          <p:cNvPr id="11" name="CuadroTexto 10"/>
          <p:cNvSpPr txBox="1"/>
          <p:nvPr/>
        </p:nvSpPr>
        <p:spPr>
          <a:xfrm>
            <a:off x="32446" y="1470363"/>
            <a:ext cx="1659234" cy="360040"/>
          </a:xfrm>
          <a:prstGeom prst="rect">
            <a:avLst/>
          </a:prstGeom>
          <a:ln>
            <a:noFill/>
          </a:ln>
        </p:spPr>
        <p:txBody>
          <a:bodyPr vert="horz" wrap="square" lIns="0" tIns="0" rIns="0" bIns="0" rtlCol="0" anchor="ctr">
            <a:noAutofit/>
          </a:bodyPr>
          <a:lstStyle/>
          <a:p>
            <a:r>
              <a:rPr lang="es-ES" sz="1200" dirty="0">
                <a:latin typeface="Soho Gothic Pro" panose="020B0503030504020204" pitchFamily="34" charset="0"/>
              </a:rPr>
              <a:t>39 a la 64:</a:t>
            </a:r>
          </a:p>
          <a:p>
            <a:r>
              <a:rPr lang="es-ES" sz="1200" dirty="0">
                <a:latin typeface="Soho Gothic Pro" panose="020B0503030504020204" pitchFamily="34" charset="0"/>
              </a:rPr>
              <a:t>Condiciones para</a:t>
            </a:r>
          </a:p>
          <a:p>
            <a:r>
              <a:rPr lang="es-ES" sz="1200" dirty="0">
                <a:latin typeface="Soho Gothic Pro" panose="020B0503030504020204" pitchFamily="34" charset="0"/>
              </a:rPr>
              <a:t> considerar “legítimo”</a:t>
            </a:r>
          </a:p>
          <a:p>
            <a:r>
              <a:rPr lang="es-ES" sz="1200" dirty="0">
                <a:latin typeface="Soho Gothic Pro" panose="020B0503030504020204" pitchFamily="34" charset="0"/>
              </a:rPr>
              <a:t> un </a:t>
            </a:r>
            <a:r>
              <a:rPr lang="es-ES" sz="1200" dirty="0" smtClean="0">
                <a:latin typeface="Soho Gothic Pro" panose="020B0503030504020204" pitchFamily="34" charset="0"/>
              </a:rPr>
              <a:t>Tratamiento de </a:t>
            </a:r>
            <a:r>
              <a:rPr lang="es-ES" sz="1200" dirty="0">
                <a:latin typeface="Soho Gothic Pro" panose="020B0503030504020204" pitchFamily="34" charset="0"/>
              </a:rPr>
              <a:t>datos</a:t>
            </a:r>
          </a:p>
        </p:txBody>
      </p:sp>
      <p:sp>
        <p:nvSpPr>
          <p:cNvPr id="12" name="CuadroTexto 11"/>
          <p:cNvSpPr txBox="1"/>
          <p:nvPr/>
        </p:nvSpPr>
        <p:spPr>
          <a:xfrm>
            <a:off x="32446" y="2438248"/>
            <a:ext cx="1659234" cy="360040"/>
          </a:xfrm>
          <a:prstGeom prst="rect">
            <a:avLst/>
          </a:prstGeom>
          <a:ln>
            <a:noFill/>
          </a:ln>
        </p:spPr>
        <p:txBody>
          <a:bodyPr vert="horz" wrap="square" lIns="0" tIns="0" rIns="0" bIns="0" rtlCol="0" anchor="ctr">
            <a:noAutofit/>
          </a:bodyPr>
          <a:lstStyle/>
          <a:p>
            <a:r>
              <a:rPr lang="es-ES" sz="1200" dirty="0">
                <a:latin typeface="Soho Gothic Pro" panose="020B0503030504020204" pitchFamily="34" charset="0"/>
              </a:rPr>
              <a:t>65 al 70:</a:t>
            </a:r>
          </a:p>
          <a:p>
            <a:r>
              <a:rPr lang="es-ES" sz="1200" dirty="0">
                <a:latin typeface="Soho Gothic Pro" panose="020B0503030504020204" pitchFamily="34" charset="0"/>
              </a:rPr>
              <a:t> </a:t>
            </a:r>
            <a:r>
              <a:rPr lang="es-ES" sz="1200" dirty="0" smtClean="0">
                <a:latin typeface="Soho Gothic Pro" panose="020B0503030504020204" pitchFamily="34" charset="0"/>
              </a:rPr>
              <a:t>Derechos de </a:t>
            </a:r>
            <a:r>
              <a:rPr lang="es-ES" sz="1200" dirty="0">
                <a:latin typeface="Soho Gothic Pro" panose="020B0503030504020204" pitchFamily="34" charset="0"/>
              </a:rPr>
              <a:t>revisión,</a:t>
            </a:r>
          </a:p>
          <a:p>
            <a:r>
              <a:rPr lang="es-ES" sz="1200" dirty="0">
                <a:latin typeface="Soho Gothic Pro" panose="020B0503030504020204" pitchFamily="34" charset="0"/>
              </a:rPr>
              <a:t> </a:t>
            </a:r>
            <a:r>
              <a:rPr lang="es-ES" sz="1200" dirty="0" smtClean="0">
                <a:latin typeface="Soho Gothic Pro" panose="020B0503030504020204" pitchFamily="34" charset="0"/>
              </a:rPr>
              <a:t>recuperación de los datos y </a:t>
            </a:r>
            <a:r>
              <a:rPr lang="es-ES" sz="1200" dirty="0">
                <a:latin typeface="Soho Gothic Pro" panose="020B0503030504020204" pitchFamily="34" charset="0"/>
              </a:rPr>
              <a:t>cambio de</a:t>
            </a:r>
          </a:p>
          <a:p>
            <a:r>
              <a:rPr lang="es-ES" sz="1200" dirty="0">
                <a:latin typeface="Soho Gothic Pro" panose="020B0503030504020204" pitchFamily="34" charset="0"/>
              </a:rPr>
              <a:t> proveedor</a:t>
            </a:r>
          </a:p>
        </p:txBody>
      </p:sp>
      <p:sp>
        <p:nvSpPr>
          <p:cNvPr id="13" name="CuadroTexto 12"/>
          <p:cNvSpPr txBox="1"/>
          <p:nvPr/>
        </p:nvSpPr>
        <p:spPr>
          <a:xfrm>
            <a:off x="32446" y="3296201"/>
            <a:ext cx="1659234" cy="360040"/>
          </a:xfrm>
          <a:prstGeom prst="rect">
            <a:avLst/>
          </a:prstGeom>
          <a:ln>
            <a:noFill/>
          </a:ln>
        </p:spPr>
        <p:txBody>
          <a:bodyPr vert="horz" wrap="square" lIns="0" tIns="0" rIns="0" bIns="0" rtlCol="0" anchor="ctr">
            <a:noAutofit/>
          </a:bodyPr>
          <a:lstStyle/>
          <a:p>
            <a:r>
              <a:rPr lang="es-ES" sz="1200" dirty="0">
                <a:latin typeface="Soho Gothic Pro" panose="020B0503030504020204" pitchFamily="34" charset="0"/>
              </a:rPr>
              <a:t>71 a la </a:t>
            </a:r>
            <a:r>
              <a:rPr lang="es-ES" sz="1200" dirty="0" smtClean="0">
                <a:latin typeface="Soho Gothic Pro" panose="020B0503030504020204" pitchFamily="34" charset="0"/>
              </a:rPr>
              <a:t>73:</a:t>
            </a:r>
            <a:endParaRPr lang="es-ES" sz="1200" dirty="0">
              <a:latin typeface="Soho Gothic Pro" panose="020B0503030504020204" pitchFamily="34" charset="0"/>
            </a:endParaRPr>
          </a:p>
          <a:p>
            <a:r>
              <a:rPr lang="es-ES" sz="1200" dirty="0">
                <a:latin typeface="Soho Gothic Pro" panose="020B0503030504020204" pitchFamily="34" charset="0"/>
              </a:rPr>
              <a:t>Decisiones</a:t>
            </a:r>
          </a:p>
          <a:p>
            <a:r>
              <a:rPr lang="es-ES" sz="1200" dirty="0">
                <a:latin typeface="Soho Gothic Pro" panose="020B0503030504020204" pitchFamily="34" charset="0"/>
              </a:rPr>
              <a:t> automatizadas y </a:t>
            </a:r>
          </a:p>
          <a:p>
            <a:r>
              <a:rPr lang="es-ES" sz="1200" dirty="0">
                <a:latin typeface="Soho Gothic Pro" panose="020B0503030504020204" pitchFamily="34" charset="0"/>
              </a:rPr>
              <a:t>perfilado</a:t>
            </a:r>
          </a:p>
        </p:txBody>
      </p:sp>
      <p:sp>
        <p:nvSpPr>
          <p:cNvPr id="14" name="CuadroTexto 13"/>
          <p:cNvSpPr txBox="1"/>
          <p:nvPr/>
        </p:nvSpPr>
        <p:spPr>
          <a:xfrm>
            <a:off x="12114" y="4155926"/>
            <a:ext cx="1751574" cy="360040"/>
          </a:xfrm>
          <a:prstGeom prst="rect">
            <a:avLst/>
          </a:prstGeom>
          <a:ln>
            <a:noFill/>
          </a:ln>
        </p:spPr>
        <p:txBody>
          <a:bodyPr vert="horz" wrap="square" lIns="0" tIns="0" rIns="0" bIns="0" rtlCol="0" anchor="ctr">
            <a:noAutofit/>
          </a:bodyPr>
          <a:lstStyle/>
          <a:p>
            <a:r>
              <a:rPr lang="es-ES" sz="1200" dirty="0">
                <a:latin typeface="Soho Gothic Pro" panose="020B0503030504020204" pitchFamily="34" charset="0"/>
              </a:rPr>
              <a:t>74 a la 96:</a:t>
            </a:r>
          </a:p>
          <a:p>
            <a:r>
              <a:rPr lang="es-ES" sz="1200" dirty="0">
                <a:latin typeface="Soho Gothic Pro" panose="020B0503030504020204" pitchFamily="34" charset="0"/>
              </a:rPr>
              <a:t>Responsabilidades</a:t>
            </a:r>
          </a:p>
          <a:p>
            <a:r>
              <a:rPr lang="es-ES" sz="1200" dirty="0">
                <a:latin typeface="Soho Gothic Pro" panose="020B0503030504020204" pitchFamily="34" charset="0"/>
              </a:rPr>
              <a:t> del Responsable</a:t>
            </a:r>
          </a:p>
          <a:p>
            <a:r>
              <a:rPr lang="es-ES" sz="1200" dirty="0">
                <a:latin typeface="Soho Gothic Pro" panose="020B0503030504020204" pitchFamily="34" charset="0"/>
              </a:rPr>
              <a:t> de Tratamiento</a:t>
            </a:r>
          </a:p>
        </p:txBody>
      </p:sp>
      <p:grpSp>
        <p:nvGrpSpPr>
          <p:cNvPr id="3" name="Grupo 2"/>
          <p:cNvGrpSpPr/>
          <p:nvPr/>
        </p:nvGrpSpPr>
        <p:grpSpPr>
          <a:xfrm>
            <a:off x="3176" y="2167093"/>
            <a:ext cx="8889998" cy="1772809"/>
            <a:chOff x="251520" y="2271737"/>
            <a:chExt cx="8611234" cy="1536026"/>
          </a:xfrm>
        </p:grpSpPr>
        <p:cxnSp>
          <p:nvCxnSpPr>
            <p:cNvPr id="16" name="Conector recto 15"/>
            <p:cNvCxnSpPr/>
            <p:nvPr/>
          </p:nvCxnSpPr>
          <p:spPr>
            <a:xfrm>
              <a:off x="266760" y="2271737"/>
              <a:ext cx="8595994"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Conector recto 16"/>
            <p:cNvCxnSpPr/>
            <p:nvPr/>
          </p:nvCxnSpPr>
          <p:spPr>
            <a:xfrm>
              <a:off x="251520" y="3039750"/>
              <a:ext cx="8609648"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ector recto 17"/>
            <p:cNvCxnSpPr/>
            <p:nvPr/>
          </p:nvCxnSpPr>
          <p:spPr>
            <a:xfrm>
              <a:off x="251520" y="3807763"/>
              <a:ext cx="8611234"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CuadroTexto 20"/>
          <p:cNvSpPr txBox="1"/>
          <p:nvPr/>
        </p:nvSpPr>
        <p:spPr>
          <a:xfrm>
            <a:off x="1835696" y="1464592"/>
            <a:ext cx="6912768" cy="360040"/>
          </a:xfrm>
          <a:prstGeom prst="rect">
            <a:avLst/>
          </a:prstGeom>
          <a:ln>
            <a:noFill/>
          </a:ln>
        </p:spPr>
        <p:txBody>
          <a:bodyPr vert="horz" wrap="square" lIns="0" tIns="0" rIns="0" bIns="0" rtlCol="0" anchor="ctr">
            <a:noAutofit/>
          </a:bodyPr>
          <a:lstStyle/>
          <a:p>
            <a:pPr>
              <a:spcBef>
                <a:spcPts val="600"/>
              </a:spcBef>
            </a:pPr>
            <a:r>
              <a:rPr lang="es-ES" sz="1100" dirty="0" smtClean="0"/>
              <a:t>El tratamiento </a:t>
            </a:r>
            <a:r>
              <a:rPr lang="es-ES" sz="1100" dirty="0"/>
              <a:t>ha de ser "lícito, leal y transparente" (evitar verborrea, términos engañosos, situaciones límite,...); se debe poder probar a posteriori por el responsable el consentimiento, situaciones donde el consentimiento no aplica (por ejemplo, en caso de un claro desequilibro entre interesado y responsable), determinados casos de cesión legítima de datos no aprobada por el interesado (por ejemplo, inclusión en el RAI), la definición de datos de especial protección y limitaciones adicionales sobre su </a:t>
            </a:r>
            <a:r>
              <a:rPr lang="es-ES" sz="1100" dirty="0" smtClean="0"/>
              <a:t>tratamiento</a:t>
            </a:r>
            <a:r>
              <a:rPr lang="es-ES" sz="1100" dirty="0"/>
              <a:t>.</a:t>
            </a:r>
          </a:p>
        </p:txBody>
      </p:sp>
      <p:sp>
        <p:nvSpPr>
          <p:cNvPr id="22" name="CuadroTexto 21"/>
          <p:cNvSpPr txBox="1"/>
          <p:nvPr/>
        </p:nvSpPr>
        <p:spPr>
          <a:xfrm>
            <a:off x="1835696" y="2475723"/>
            <a:ext cx="6912768" cy="360040"/>
          </a:xfrm>
          <a:prstGeom prst="rect">
            <a:avLst/>
          </a:prstGeom>
          <a:ln>
            <a:noFill/>
          </a:ln>
        </p:spPr>
        <p:txBody>
          <a:bodyPr vert="horz" wrap="square" lIns="0" tIns="0" rIns="0" bIns="0" rtlCol="0" anchor="ctr">
            <a:noAutofit/>
          </a:bodyPr>
          <a:lstStyle/>
          <a:p>
            <a:r>
              <a:rPr lang="es-ES" sz="1100" dirty="0"/>
              <a:t>D</a:t>
            </a:r>
            <a:r>
              <a:rPr lang="es-ES" sz="1100" dirty="0" smtClean="0"/>
              <a:t>erecho </a:t>
            </a:r>
            <a:r>
              <a:rPr lang="es-ES" sz="1100" dirty="0"/>
              <a:t>a la revisión de los </a:t>
            </a:r>
            <a:r>
              <a:rPr lang="es-ES" sz="1100" dirty="0" smtClean="0"/>
              <a:t>datos, </a:t>
            </a:r>
            <a:r>
              <a:rPr lang="es-ES" sz="1100" dirty="0"/>
              <a:t>a la recepción o </a:t>
            </a:r>
            <a:r>
              <a:rPr lang="es-ES" sz="1100" dirty="0" smtClean="0"/>
              <a:t>al traslado </a:t>
            </a:r>
            <a:r>
              <a:rPr lang="es-ES" sz="1100" dirty="0"/>
              <a:t>a otro responsable de tratamiento de los datos personales por parte del interesado</a:t>
            </a:r>
            <a:endParaRPr lang="es-ES" sz="1050" dirty="0"/>
          </a:p>
        </p:txBody>
      </p:sp>
      <p:sp>
        <p:nvSpPr>
          <p:cNvPr id="23" name="CuadroTexto 22"/>
          <p:cNvSpPr txBox="1"/>
          <p:nvPr/>
        </p:nvSpPr>
        <p:spPr>
          <a:xfrm>
            <a:off x="1835696" y="3281211"/>
            <a:ext cx="6912768" cy="360040"/>
          </a:xfrm>
          <a:prstGeom prst="rect">
            <a:avLst/>
          </a:prstGeom>
          <a:ln>
            <a:noFill/>
          </a:ln>
        </p:spPr>
        <p:txBody>
          <a:bodyPr vert="horz" wrap="square" lIns="0" tIns="0" rIns="0" bIns="0" rtlCol="0" anchor="ctr">
            <a:noAutofit/>
          </a:bodyPr>
          <a:lstStyle/>
          <a:p>
            <a:r>
              <a:rPr lang="es-ES" sz="1100" dirty="0" smtClean="0"/>
              <a:t>Derecho a no ser </a:t>
            </a:r>
            <a:r>
              <a:rPr lang="es-ES" sz="1100" dirty="0"/>
              <a:t>evaluado exclusivamente en términos de decisiones automatizadas, limitación de la actividad de perfilado, y a que todo tratamiento de datos tenga una responsabilidad clara y bien </a:t>
            </a:r>
            <a:r>
              <a:rPr lang="es-ES" sz="1100" dirty="0" smtClean="0"/>
              <a:t>definida</a:t>
            </a:r>
            <a:endParaRPr lang="es-ES" sz="1100" dirty="0"/>
          </a:p>
        </p:txBody>
      </p:sp>
      <p:sp>
        <p:nvSpPr>
          <p:cNvPr id="24" name="CuadroTexto 23"/>
          <p:cNvSpPr txBox="1"/>
          <p:nvPr/>
        </p:nvSpPr>
        <p:spPr>
          <a:xfrm>
            <a:off x="1835696" y="4299942"/>
            <a:ext cx="7200800" cy="360040"/>
          </a:xfrm>
          <a:prstGeom prst="rect">
            <a:avLst/>
          </a:prstGeom>
          <a:ln>
            <a:noFill/>
          </a:ln>
        </p:spPr>
        <p:txBody>
          <a:bodyPr vert="horz" wrap="square" lIns="0" tIns="0" rIns="0" bIns="0" rtlCol="0" anchor="ctr">
            <a:noAutofit/>
          </a:bodyPr>
          <a:lstStyle/>
          <a:p>
            <a:r>
              <a:rPr lang="es-ES" sz="1100" dirty="0" smtClean="0"/>
              <a:t>La responsabilidad debe estar siempre clara; </a:t>
            </a:r>
            <a:r>
              <a:rPr lang="es-ES" sz="1100" dirty="0"/>
              <a:t>el tratamiento de datos debe diseñarse considerando los riesgos para el interesado; siempre tiene que haber un responsable dentro de la UE (si no lo hay, debe nombrar un representante); el responsable del tratamiento es responsable de la calidad y capacidad del encargado del tratamiento; deben mantenerse registros de operación; debe minimizarse el riesgo; cualquier brecha de seguridad debe reportarse en un máximo de 72 horas a la autoridad de control y al interesado (especialmente en operaciones a gran escala); en caso de alto riesgo, debe consultarse previamente a la autoridad de control</a:t>
            </a:r>
          </a:p>
        </p:txBody>
      </p:sp>
    </p:spTree>
    <p:extLst>
      <p:ext uri="{BB962C8B-B14F-4D97-AF65-F5344CB8AC3E}">
        <p14:creationId xmlns:p14="http://schemas.microsoft.com/office/powerpoint/2010/main" val="14404343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to 5"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20173" name="Diapositiva de think-cell" r:id="rId5" imgW="270" imgH="270" progId="TCLayout.ActiveDocument.1">
                  <p:embed/>
                </p:oleObj>
              </mc:Choice>
              <mc:Fallback>
                <p:oleObj name="Diapositiva de think-cell" r:id="rId5" imgW="270" imgH="270" progId="TCLayout.ActiveDocument.1">
                  <p:embed/>
                  <p:pic>
                    <p:nvPicPr>
                      <p:cNvPr id="6" name="Objeto 5"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ángulo 4"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20" name="Freeform 19">
            <a:extLst>
              <a:ext uri="{FF2B5EF4-FFF2-40B4-BE49-F238E27FC236}">
                <a16:creationId xmlns:a16="http://schemas.microsoft.com/office/drawing/2014/main" id="{E4B7ACA8-9FDC-984D-95C5-40745C48EA37}"/>
              </a:ext>
            </a:extLst>
          </p:cNvPr>
          <p:cNvSpPr/>
          <p:nvPr/>
        </p:nvSpPr>
        <p:spPr>
          <a:xfrm>
            <a:off x="-2556792" y="555733"/>
            <a:ext cx="4311542" cy="4631197"/>
          </a:xfrm>
          <a:custGeom>
            <a:avLst/>
            <a:gdLst>
              <a:gd name="connsiteX0" fmla="*/ 0 w 3888002"/>
              <a:gd name="connsiteY0" fmla="*/ 0 h 4176256"/>
              <a:gd name="connsiteX1" fmla="*/ 3888002 w 3888002"/>
              <a:gd name="connsiteY1" fmla="*/ 1054698 h 4176256"/>
              <a:gd name="connsiteX2" fmla="*/ 3888002 w 3888002"/>
              <a:gd name="connsiteY2" fmla="*/ 4176256 h 4176256"/>
              <a:gd name="connsiteX3" fmla="*/ 0 w 3888002"/>
              <a:gd name="connsiteY3" fmla="*/ 4176256 h 4176256"/>
              <a:gd name="connsiteX4" fmla="*/ 0 w 3888002"/>
              <a:gd name="connsiteY4" fmla="*/ 0 h 4176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8002" h="4176256">
                <a:moveTo>
                  <a:pt x="0" y="0"/>
                </a:moveTo>
                <a:lnTo>
                  <a:pt x="3888002" y="1054698"/>
                </a:lnTo>
                <a:lnTo>
                  <a:pt x="3888002" y="4176256"/>
                </a:lnTo>
                <a:lnTo>
                  <a:pt x="0" y="4176256"/>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sz="1200" dirty="0">
              <a:solidFill>
                <a:schemeClr val="tx1"/>
              </a:solidFill>
            </a:endParaRPr>
          </a:p>
        </p:txBody>
      </p:sp>
      <p:sp>
        <p:nvSpPr>
          <p:cNvPr id="2" name="Título 1"/>
          <p:cNvSpPr>
            <a:spLocks noGrp="1"/>
          </p:cNvSpPr>
          <p:nvPr>
            <p:ph type="title"/>
          </p:nvPr>
        </p:nvSpPr>
        <p:spPr/>
        <p:txBody>
          <a:bodyPr/>
          <a:lstStyle/>
          <a:p>
            <a:r>
              <a:rPr lang="es-ES" dirty="0" smtClean="0"/>
              <a:t>Análisis de considerandos</a:t>
            </a:r>
            <a:r>
              <a:rPr lang="es-ES" dirty="0"/>
              <a:t/>
            </a:r>
            <a:br>
              <a:rPr lang="es-ES" dirty="0"/>
            </a:br>
            <a:endParaRPr lang="es-ES" dirty="0"/>
          </a:p>
        </p:txBody>
      </p:sp>
      <p:sp>
        <p:nvSpPr>
          <p:cNvPr id="4" name="Marcador de texto 3"/>
          <p:cNvSpPr>
            <a:spLocks noGrp="1"/>
          </p:cNvSpPr>
          <p:nvPr>
            <p:ph type="body" sz="quarter" idx="13"/>
          </p:nvPr>
        </p:nvSpPr>
        <p:spPr/>
        <p:txBody>
          <a:bodyPr/>
          <a:lstStyle/>
          <a:p>
            <a:r>
              <a:rPr lang="es-ES" dirty="0"/>
              <a:t>Contenido del Reglamento</a:t>
            </a:r>
          </a:p>
          <a:p>
            <a:endParaRPr lang="es-ES" dirty="0"/>
          </a:p>
        </p:txBody>
      </p:sp>
      <p:sp>
        <p:nvSpPr>
          <p:cNvPr id="11" name="CuadroTexto 10"/>
          <p:cNvSpPr txBox="1"/>
          <p:nvPr/>
        </p:nvSpPr>
        <p:spPr>
          <a:xfrm>
            <a:off x="0" y="1635646"/>
            <a:ext cx="1659234" cy="360040"/>
          </a:xfrm>
          <a:prstGeom prst="rect">
            <a:avLst/>
          </a:prstGeom>
          <a:ln>
            <a:noFill/>
          </a:ln>
        </p:spPr>
        <p:txBody>
          <a:bodyPr vert="horz" wrap="square" lIns="0" tIns="0" rIns="0" bIns="0" rtlCol="0" anchor="ctr">
            <a:noAutofit/>
          </a:bodyPr>
          <a:lstStyle/>
          <a:p>
            <a:r>
              <a:rPr lang="es-ES" sz="1200" dirty="0">
                <a:latin typeface="Soho Gothic Pro" panose="020B0503030504020204" pitchFamily="34" charset="0"/>
              </a:rPr>
              <a:t>97:</a:t>
            </a:r>
          </a:p>
          <a:p>
            <a:r>
              <a:rPr lang="es-ES" sz="1200" dirty="0">
                <a:latin typeface="Soho Gothic Pro" panose="020B0503030504020204" pitchFamily="34" charset="0"/>
              </a:rPr>
              <a:t>El </a:t>
            </a:r>
            <a:r>
              <a:rPr lang="es-ES" sz="1200" dirty="0" smtClean="0">
                <a:latin typeface="Soho Gothic Pro" panose="020B0503030504020204" pitchFamily="34" charset="0"/>
              </a:rPr>
              <a:t>delegado</a:t>
            </a:r>
            <a:endParaRPr lang="es-ES" sz="1200" dirty="0">
              <a:latin typeface="Soho Gothic Pro" panose="020B0503030504020204" pitchFamily="34" charset="0"/>
            </a:endParaRPr>
          </a:p>
          <a:p>
            <a:r>
              <a:rPr lang="es-ES" sz="1200" dirty="0">
                <a:latin typeface="Soho Gothic Pro" panose="020B0503030504020204" pitchFamily="34" charset="0"/>
              </a:rPr>
              <a:t>De Protección</a:t>
            </a:r>
          </a:p>
          <a:p>
            <a:r>
              <a:rPr lang="es-ES" sz="1200" dirty="0">
                <a:latin typeface="Soho Gothic Pro" panose="020B0503030504020204" pitchFamily="34" charset="0"/>
              </a:rPr>
              <a:t>De datos</a:t>
            </a:r>
          </a:p>
        </p:txBody>
      </p:sp>
      <p:sp>
        <p:nvSpPr>
          <p:cNvPr id="12" name="CuadroTexto 11"/>
          <p:cNvSpPr txBox="1"/>
          <p:nvPr/>
        </p:nvSpPr>
        <p:spPr>
          <a:xfrm>
            <a:off x="0" y="2438248"/>
            <a:ext cx="1659234" cy="360040"/>
          </a:xfrm>
          <a:prstGeom prst="rect">
            <a:avLst/>
          </a:prstGeom>
          <a:ln>
            <a:noFill/>
          </a:ln>
        </p:spPr>
        <p:txBody>
          <a:bodyPr vert="horz" wrap="square" lIns="0" tIns="0" rIns="0" bIns="0" rtlCol="0" anchor="ctr">
            <a:noAutofit/>
          </a:bodyPr>
          <a:lstStyle/>
          <a:p>
            <a:r>
              <a:rPr lang="es-ES" sz="1200" dirty="0">
                <a:latin typeface="Soho Gothic Pro" panose="020B0503030504020204" pitchFamily="34" charset="0"/>
              </a:rPr>
              <a:t>98 al 100:</a:t>
            </a:r>
          </a:p>
          <a:p>
            <a:r>
              <a:rPr lang="es-ES" sz="1200" dirty="0">
                <a:latin typeface="Soho Gothic Pro" panose="020B0503030504020204" pitchFamily="34" charset="0"/>
              </a:rPr>
              <a:t>Códigos voluntarios</a:t>
            </a:r>
          </a:p>
          <a:p>
            <a:r>
              <a:rPr lang="es-ES" sz="1200" dirty="0">
                <a:latin typeface="Soho Gothic Pro" panose="020B0503030504020204" pitchFamily="34" charset="0"/>
              </a:rPr>
              <a:t>De Certificación</a:t>
            </a:r>
          </a:p>
        </p:txBody>
      </p:sp>
      <p:sp>
        <p:nvSpPr>
          <p:cNvPr id="13" name="CuadroTexto 12"/>
          <p:cNvSpPr txBox="1"/>
          <p:nvPr/>
        </p:nvSpPr>
        <p:spPr>
          <a:xfrm>
            <a:off x="0" y="3296201"/>
            <a:ext cx="1659234" cy="360040"/>
          </a:xfrm>
          <a:prstGeom prst="rect">
            <a:avLst/>
          </a:prstGeom>
          <a:ln>
            <a:noFill/>
          </a:ln>
        </p:spPr>
        <p:txBody>
          <a:bodyPr vert="horz" wrap="square" lIns="0" tIns="0" rIns="0" bIns="0" rtlCol="0" anchor="ctr">
            <a:noAutofit/>
          </a:bodyPr>
          <a:lstStyle/>
          <a:p>
            <a:r>
              <a:rPr lang="es-ES" sz="1200" dirty="0">
                <a:latin typeface="Soho Gothic Pro" panose="020B0503030504020204" pitchFamily="34" charset="0"/>
              </a:rPr>
              <a:t>101 al 116:</a:t>
            </a:r>
          </a:p>
          <a:p>
            <a:r>
              <a:rPr lang="es-ES" sz="1200" dirty="0">
                <a:latin typeface="Soho Gothic Pro" panose="020B0503030504020204" pitchFamily="34" charset="0"/>
              </a:rPr>
              <a:t>Transferencia</a:t>
            </a:r>
          </a:p>
          <a:p>
            <a:r>
              <a:rPr lang="es-ES" sz="1200" dirty="0">
                <a:latin typeface="Soho Gothic Pro" panose="020B0503030504020204" pitchFamily="34" charset="0"/>
              </a:rPr>
              <a:t> internacional</a:t>
            </a:r>
          </a:p>
          <a:p>
            <a:r>
              <a:rPr lang="es-ES" sz="1200" dirty="0">
                <a:latin typeface="Soho Gothic Pro" panose="020B0503030504020204" pitchFamily="34" charset="0"/>
              </a:rPr>
              <a:t> de datos</a:t>
            </a:r>
          </a:p>
        </p:txBody>
      </p:sp>
      <p:sp>
        <p:nvSpPr>
          <p:cNvPr id="14" name="CuadroTexto 13"/>
          <p:cNvSpPr txBox="1"/>
          <p:nvPr/>
        </p:nvSpPr>
        <p:spPr>
          <a:xfrm>
            <a:off x="3176" y="4155926"/>
            <a:ext cx="1751574" cy="360040"/>
          </a:xfrm>
          <a:prstGeom prst="rect">
            <a:avLst/>
          </a:prstGeom>
          <a:ln>
            <a:noFill/>
          </a:ln>
        </p:spPr>
        <p:txBody>
          <a:bodyPr vert="horz" wrap="square" lIns="0" tIns="0" rIns="0" bIns="0" rtlCol="0" anchor="ctr">
            <a:noAutofit/>
          </a:bodyPr>
          <a:lstStyle/>
          <a:p>
            <a:r>
              <a:rPr lang="es-ES" sz="1200" dirty="0">
                <a:latin typeface="Soho Gothic Pro" panose="020B0503030504020204" pitchFamily="34" charset="0"/>
              </a:rPr>
              <a:t>117 a la 141:</a:t>
            </a:r>
          </a:p>
          <a:p>
            <a:r>
              <a:rPr lang="es-ES" sz="1200" dirty="0">
                <a:latin typeface="Soho Gothic Pro" panose="020B0503030504020204" pitchFamily="34" charset="0"/>
              </a:rPr>
              <a:t>Autoridad nacional</a:t>
            </a:r>
          </a:p>
          <a:p>
            <a:r>
              <a:rPr lang="es-ES" sz="1200" dirty="0">
                <a:latin typeface="Soho Gothic Pro" panose="020B0503030504020204" pitchFamily="34" charset="0"/>
              </a:rPr>
              <a:t> de control</a:t>
            </a:r>
          </a:p>
        </p:txBody>
      </p:sp>
      <p:grpSp>
        <p:nvGrpSpPr>
          <p:cNvPr id="3" name="Grupo 2"/>
          <p:cNvGrpSpPr/>
          <p:nvPr/>
        </p:nvGrpSpPr>
        <p:grpSpPr>
          <a:xfrm>
            <a:off x="3176" y="2167093"/>
            <a:ext cx="8889998" cy="1772809"/>
            <a:chOff x="251520" y="2271737"/>
            <a:chExt cx="8611234" cy="1536026"/>
          </a:xfrm>
        </p:grpSpPr>
        <p:cxnSp>
          <p:nvCxnSpPr>
            <p:cNvPr id="16" name="Conector recto 15"/>
            <p:cNvCxnSpPr/>
            <p:nvPr/>
          </p:nvCxnSpPr>
          <p:spPr>
            <a:xfrm>
              <a:off x="266760" y="2271737"/>
              <a:ext cx="8595994"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Conector recto 16"/>
            <p:cNvCxnSpPr/>
            <p:nvPr/>
          </p:nvCxnSpPr>
          <p:spPr>
            <a:xfrm>
              <a:off x="251520" y="3039750"/>
              <a:ext cx="8609648"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ector recto 17"/>
            <p:cNvCxnSpPr/>
            <p:nvPr/>
          </p:nvCxnSpPr>
          <p:spPr>
            <a:xfrm>
              <a:off x="251520" y="3807763"/>
              <a:ext cx="8611234"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CuadroTexto 20"/>
          <p:cNvSpPr txBox="1"/>
          <p:nvPr/>
        </p:nvSpPr>
        <p:spPr>
          <a:xfrm>
            <a:off x="2548281" y="1464592"/>
            <a:ext cx="6337398" cy="360040"/>
          </a:xfrm>
          <a:prstGeom prst="rect">
            <a:avLst/>
          </a:prstGeom>
          <a:ln>
            <a:noFill/>
          </a:ln>
        </p:spPr>
        <p:txBody>
          <a:bodyPr vert="horz" wrap="square" lIns="0" tIns="0" rIns="0" bIns="0" rtlCol="0" anchor="ctr">
            <a:noAutofit/>
          </a:bodyPr>
          <a:lstStyle/>
          <a:p>
            <a:pPr>
              <a:spcBef>
                <a:spcPts val="600"/>
              </a:spcBef>
            </a:pPr>
            <a:r>
              <a:rPr lang="es-ES" sz="1100" dirty="0"/>
              <a:t>E</a:t>
            </a:r>
            <a:r>
              <a:rPr lang="es-ES" sz="1100" dirty="0" smtClean="0"/>
              <a:t>l delegado </a:t>
            </a:r>
            <a:r>
              <a:rPr lang="es-ES" sz="1100" dirty="0"/>
              <a:t>de protección de </a:t>
            </a:r>
            <a:r>
              <a:rPr lang="es-ES" sz="1100" dirty="0" smtClean="0"/>
              <a:t>datos </a:t>
            </a:r>
            <a:r>
              <a:rPr lang="es-ES" sz="1100" dirty="0"/>
              <a:t>es una figura independiente para asesorar al responsable de tratamiento</a:t>
            </a:r>
          </a:p>
        </p:txBody>
      </p:sp>
      <p:sp>
        <p:nvSpPr>
          <p:cNvPr id="22" name="CuadroTexto 21"/>
          <p:cNvSpPr txBox="1"/>
          <p:nvPr/>
        </p:nvSpPr>
        <p:spPr>
          <a:xfrm>
            <a:off x="2555776" y="2475723"/>
            <a:ext cx="6337398" cy="360040"/>
          </a:xfrm>
          <a:prstGeom prst="rect">
            <a:avLst/>
          </a:prstGeom>
          <a:ln>
            <a:noFill/>
          </a:ln>
        </p:spPr>
        <p:txBody>
          <a:bodyPr vert="horz" wrap="square" lIns="0" tIns="0" rIns="0" bIns="0" rtlCol="0" anchor="ctr">
            <a:noAutofit/>
          </a:bodyPr>
          <a:lstStyle/>
          <a:p>
            <a:r>
              <a:rPr lang="es-ES" sz="1100" dirty="0" smtClean="0"/>
              <a:t>Se define aquí la posibilidad de que los responsables y encargados de tratamiento se acojan a códigos voluntarios de certificación (pero que, una vez aceptados, son vinculantes) y a las condiciones de certificación del cumplimiento de dichos códigos.</a:t>
            </a:r>
            <a:endParaRPr lang="es-ES" sz="1050" dirty="0"/>
          </a:p>
        </p:txBody>
      </p:sp>
      <p:sp>
        <p:nvSpPr>
          <p:cNvPr id="23" name="CuadroTexto 22"/>
          <p:cNvSpPr txBox="1"/>
          <p:nvPr/>
        </p:nvSpPr>
        <p:spPr>
          <a:xfrm>
            <a:off x="2555776" y="3281211"/>
            <a:ext cx="6337398" cy="360040"/>
          </a:xfrm>
          <a:prstGeom prst="rect">
            <a:avLst/>
          </a:prstGeom>
          <a:ln>
            <a:noFill/>
          </a:ln>
        </p:spPr>
        <p:txBody>
          <a:bodyPr vert="horz" wrap="square" lIns="0" tIns="0" rIns="0" bIns="0" rtlCol="0" anchor="ctr">
            <a:noAutofit/>
          </a:bodyPr>
          <a:lstStyle/>
          <a:p>
            <a:r>
              <a:rPr lang="es-ES" sz="1100" dirty="0" smtClean="0"/>
              <a:t>La </a:t>
            </a:r>
            <a:r>
              <a:rPr lang="es-ES" sz="1100" dirty="0"/>
              <a:t>transferencia de datos sólo se podrá hacer a países con los que la Unión Europea tenga establecido </a:t>
            </a:r>
            <a:r>
              <a:rPr lang="es-ES" sz="1100" dirty="0" smtClean="0"/>
              <a:t>convenio, o en </a:t>
            </a:r>
            <a:r>
              <a:rPr lang="es-ES" sz="1100" dirty="0"/>
              <a:t>base a contratos específicos aceptados por la Unión Europea (las llamadas </a:t>
            </a:r>
            <a:r>
              <a:rPr lang="es-ES" sz="1100" dirty="0" smtClean="0"/>
              <a:t>clausulas </a:t>
            </a:r>
            <a:r>
              <a:rPr lang="es-ES" sz="1100" dirty="0"/>
              <a:t>tipo), y a la posibilidad de transferencias puntuales en determinadas condiciones, siempre aprobadas por el interesado</a:t>
            </a:r>
          </a:p>
        </p:txBody>
      </p:sp>
      <p:sp>
        <p:nvSpPr>
          <p:cNvPr id="24" name="CuadroTexto 23"/>
          <p:cNvSpPr txBox="1"/>
          <p:nvPr/>
        </p:nvSpPr>
        <p:spPr>
          <a:xfrm>
            <a:off x="2555776" y="4155926"/>
            <a:ext cx="6337398" cy="360040"/>
          </a:xfrm>
          <a:prstGeom prst="rect">
            <a:avLst/>
          </a:prstGeom>
          <a:ln>
            <a:noFill/>
          </a:ln>
        </p:spPr>
        <p:txBody>
          <a:bodyPr vert="horz" wrap="square" lIns="0" tIns="0" rIns="0" bIns="0" rtlCol="0" anchor="ctr">
            <a:noAutofit/>
          </a:bodyPr>
          <a:lstStyle/>
          <a:p>
            <a:r>
              <a:rPr lang="es-ES" sz="1100" dirty="0" smtClean="0"/>
              <a:t>Se </a:t>
            </a:r>
            <a:r>
              <a:rPr lang="es-ES" sz="1100" dirty="0"/>
              <a:t>define la figura de la autoridad nacional de control, sus funciones generales, un modelo de "ventanilla única" para las mismas, y el derecho del interesado a reclamar, independientemente de la residencia en la UE del responsable de tratamiento, a su propia autoridad nacional</a:t>
            </a:r>
          </a:p>
        </p:txBody>
      </p:sp>
    </p:spTree>
    <p:extLst>
      <p:ext uri="{BB962C8B-B14F-4D97-AF65-F5344CB8AC3E}">
        <p14:creationId xmlns:p14="http://schemas.microsoft.com/office/powerpoint/2010/main" val="34594625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to 5"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21197" name="Diapositiva de think-cell" r:id="rId5" imgW="270" imgH="270" progId="TCLayout.ActiveDocument.1">
                  <p:embed/>
                </p:oleObj>
              </mc:Choice>
              <mc:Fallback>
                <p:oleObj name="Diapositiva de think-cell" r:id="rId5" imgW="270" imgH="270" progId="TCLayout.ActiveDocument.1">
                  <p:embed/>
                  <p:pic>
                    <p:nvPicPr>
                      <p:cNvPr id="6" name="Objeto 5"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ángulo 4"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20" name="Freeform 19">
            <a:extLst>
              <a:ext uri="{FF2B5EF4-FFF2-40B4-BE49-F238E27FC236}">
                <a16:creationId xmlns:a16="http://schemas.microsoft.com/office/drawing/2014/main" id="{E4B7ACA8-9FDC-984D-95C5-40745C48EA37}"/>
              </a:ext>
            </a:extLst>
          </p:cNvPr>
          <p:cNvSpPr/>
          <p:nvPr/>
        </p:nvSpPr>
        <p:spPr>
          <a:xfrm>
            <a:off x="-2556792" y="555733"/>
            <a:ext cx="4311542" cy="4631197"/>
          </a:xfrm>
          <a:custGeom>
            <a:avLst/>
            <a:gdLst>
              <a:gd name="connsiteX0" fmla="*/ 0 w 3888002"/>
              <a:gd name="connsiteY0" fmla="*/ 0 h 4176256"/>
              <a:gd name="connsiteX1" fmla="*/ 3888002 w 3888002"/>
              <a:gd name="connsiteY1" fmla="*/ 1054698 h 4176256"/>
              <a:gd name="connsiteX2" fmla="*/ 3888002 w 3888002"/>
              <a:gd name="connsiteY2" fmla="*/ 4176256 h 4176256"/>
              <a:gd name="connsiteX3" fmla="*/ 0 w 3888002"/>
              <a:gd name="connsiteY3" fmla="*/ 4176256 h 4176256"/>
              <a:gd name="connsiteX4" fmla="*/ 0 w 3888002"/>
              <a:gd name="connsiteY4" fmla="*/ 0 h 4176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8002" h="4176256">
                <a:moveTo>
                  <a:pt x="0" y="0"/>
                </a:moveTo>
                <a:lnTo>
                  <a:pt x="3888002" y="1054698"/>
                </a:lnTo>
                <a:lnTo>
                  <a:pt x="3888002" y="4176256"/>
                </a:lnTo>
                <a:lnTo>
                  <a:pt x="0" y="4176256"/>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sz="1200" dirty="0">
              <a:solidFill>
                <a:schemeClr val="tx1"/>
              </a:solidFill>
            </a:endParaRPr>
          </a:p>
        </p:txBody>
      </p:sp>
      <p:sp>
        <p:nvSpPr>
          <p:cNvPr id="2" name="Título 1"/>
          <p:cNvSpPr>
            <a:spLocks noGrp="1"/>
          </p:cNvSpPr>
          <p:nvPr>
            <p:ph type="title"/>
          </p:nvPr>
        </p:nvSpPr>
        <p:spPr/>
        <p:txBody>
          <a:bodyPr/>
          <a:lstStyle/>
          <a:p>
            <a:r>
              <a:rPr lang="es-ES" dirty="0" smtClean="0"/>
              <a:t>Análisis de considerandos</a:t>
            </a:r>
            <a:r>
              <a:rPr lang="es-ES" dirty="0"/>
              <a:t/>
            </a:r>
            <a:br>
              <a:rPr lang="es-ES" dirty="0"/>
            </a:br>
            <a:endParaRPr lang="es-ES" dirty="0"/>
          </a:p>
        </p:txBody>
      </p:sp>
      <p:sp>
        <p:nvSpPr>
          <p:cNvPr id="4" name="Marcador de texto 3"/>
          <p:cNvSpPr>
            <a:spLocks noGrp="1"/>
          </p:cNvSpPr>
          <p:nvPr>
            <p:ph type="body" sz="quarter" idx="13"/>
          </p:nvPr>
        </p:nvSpPr>
        <p:spPr/>
        <p:txBody>
          <a:bodyPr/>
          <a:lstStyle/>
          <a:p>
            <a:r>
              <a:rPr lang="es-ES" dirty="0"/>
              <a:t>Contenido del Reglamento</a:t>
            </a:r>
          </a:p>
          <a:p>
            <a:endParaRPr lang="es-ES" dirty="0"/>
          </a:p>
        </p:txBody>
      </p:sp>
      <p:sp>
        <p:nvSpPr>
          <p:cNvPr id="11" name="CuadroTexto 10"/>
          <p:cNvSpPr txBox="1"/>
          <p:nvPr/>
        </p:nvSpPr>
        <p:spPr>
          <a:xfrm>
            <a:off x="0" y="1635646"/>
            <a:ext cx="1659234" cy="360040"/>
          </a:xfrm>
          <a:prstGeom prst="rect">
            <a:avLst/>
          </a:prstGeom>
          <a:ln>
            <a:noFill/>
          </a:ln>
        </p:spPr>
        <p:txBody>
          <a:bodyPr vert="horz" wrap="square" lIns="0" tIns="0" rIns="0" bIns="0" rtlCol="0" anchor="ctr">
            <a:noAutofit/>
          </a:bodyPr>
          <a:lstStyle/>
          <a:p>
            <a:r>
              <a:rPr lang="es-ES" sz="1200" dirty="0">
                <a:latin typeface="Soho Gothic Pro" panose="020B0503030504020204" pitchFamily="34" charset="0"/>
              </a:rPr>
              <a:t>141 a la 145:</a:t>
            </a:r>
          </a:p>
          <a:p>
            <a:r>
              <a:rPr lang="es-ES" sz="1200" dirty="0">
                <a:latin typeface="Soho Gothic Pro" panose="020B0503030504020204" pitchFamily="34" charset="0"/>
              </a:rPr>
              <a:t>Reclamación</a:t>
            </a:r>
          </a:p>
          <a:p>
            <a:r>
              <a:rPr lang="es-ES" sz="1200" dirty="0">
                <a:latin typeface="Soho Gothic Pro" panose="020B0503030504020204" pitchFamily="34" charset="0"/>
              </a:rPr>
              <a:t>Por </a:t>
            </a:r>
            <a:r>
              <a:rPr lang="es-ES" sz="1200" dirty="0" smtClean="0">
                <a:latin typeface="Soho Gothic Pro" panose="020B0503030504020204" pitchFamily="34" charset="0"/>
              </a:rPr>
              <a:t> Vía </a:t>
            </a:r>
            <a:r>
              <a:rPr lang="es-ES" sz="1200" dirty="0">
                <a:latin typeface="Soho Gothic Pro" panose="020B0503030504020204" pitchFamily="34" charset="0"/>
              </a:rPr>
              <a:t>Judicial</a:t>
            </a:r>
          </a:p>
        </p:txBody>
      </p:sp>
      <p:sp>
        <p:nvSpPr>
          <p:cNvPr id="12" name="CuadroTexto 11"/>
          <p:cNvSpPr txBox="1"/>
          <p:nvPr/>
        </p:nvSpPr>
        <p:spPr>
          <a:xfrm>
            <a:off x="0" y="2571750"/>
            <a:ext cx="1659234" cy="360040"/>
          </a:xfrm>
          <a:prstGeom prst="rect">
            <a:avLst/>
          </a:prstGeom>
          <a:ln>
            <a:noFill/>
          </a:ln>
        </p:spPr>
        <p:txBody>
          <a:bodyPr vert="horz" wrap="square" lIns="0" tIns="0" rIns="0" bIns="0" rtlCol="0" anchor="ctr">
            <a:noAutofit/>
          </a:bodyPr>
          <a:lstStyle/>
          <a:p>
            <a:r>
              <a:rPr lang="es-ES" sz="1200" dirty="0">
                <a:latin typeface="Soho Gothic Pro" panose="020B0503030504020204" pitchFamily="34" charset="0"/>
              </a:rPr>
              <a:t>146:</a:t>
            </a:r>
          </a:p>
          <a:p>
            <a:r>
              <a:rPr lang="es-ES" sz="1200" dirty="0">
                <a:latin typeface="Soho Gothic Pro" panose="020B0503030504020204" pitchFamily="34" charset="0"/>
              </a:rPr>
              <a:t>Replicación de </a:t>
            </a:r>
          </a:p>
          <a:p>
            <a:r>
              <a:rPr lang="es-ES" sz="1200" dirty="0">
                <a:latin typeface="Soho Gothic Pro" panose="020B0503030504020204" pitchFamily="34" charset="0"/>
              </a:rPr>
              <a:t>indemnización</a:t>
            </a:r>
          </a:p>
          <a:p>
            <a:r>
              <a:rPr lang="es-ES" sz="1200" dirty="0">
                <a:latin typeface="Soho Gothic Pro" panose="020B0503030504020204" pitchFamily="34" charset="0"/>
              </a:rPr>
              <a:t>A todos los </a:t>
            </a:r>
          </a:p>
          <a:p>
            <a:r>
              <a:rPr lang="es-ES" sz="1200" dirty="0">
                <a:latin typeface="Soho Gothic Pro" panose="020B0503030504020204" pitchFamily="34" charset="0"/>
              </a:rPr>
              <a:t>agentes</a:t>
            </a:r>
          </a:p>
        </p:txBody>
      </p:sp>
      <p:sp>
        <p:nvSpPr>
          <p:cNvPr id="13" name="CuadroTexto 12"/>
          <p:cNvSpPr txBox="1"/>
          <p:nvPr/>
        </p:nvSpPr>
        <p:spPr>
          <a:xfrm>
            <a:off x="0" y="3651870"/>
            <a:ext cx="1659234" cy="360040"/>
          </a:xfrm>
          <a:prstGeom prst="rect">
            <a:avLst/>
          </a:prstGeom>
          <a:ln>
            <a:noFill/>
          </a:ln>
        </p:spPr>
        <p:txBody>
          <a:bodyPr vert="horz" wrap="square" lIns="0" tIns="0" rIns="0" bIns="0" rtlCol="0" anchor="ctr">
            <a:noAutofit/>
          </a:bodyPr>
          <a:lstStyle/>
          <a:p>
            <a:r>
              <a:rPr lang="es-ES" sz="1200" dirty="0">
                <a:latin typeface="Soho Gothic Pro" panose="020B0503030504020204" pitchFamily="34" charset="0"/>
              </a:rPr>
              <a:t>147 al 152 :</a:t>
            </a:r>
          </a:p>
          <a:p>
            <a:r>
              <a:rPr lang="es-ES" sz="1200" dirty="0" smtClean="0">
                <a:latin typeface="Soho Gothic Pro" panose="020B0503030504020204" pitchFamily="34" charset="0"/>
              </a:rPr>
              <a:t>Régimen sancionador</a:t>
            </a:r>
            <a:endParaRPr lang="es-ES" sz="1200" dirty="0">
              <a:latin typeface="Soho Gothic Pro" panose="020B0503030504020204" pitchFamily="34" charset="0"/>
            </a:endParaRPr>
          </a:p>
        </p:txBody>
      </p:sp>
      <p:sp>
        <p:nvSpPr>
          <p:cNvPr id="14" name="CuadroTexto 13"/>
          <p:cNvSpPr txBox="1"/>
          <p:nvPr/>
        </p:nvSpPr>
        <p:spPr>
          <a:xfrm>
            <a:off x="3176" y="4371950"/>
            <a:ext cx="2048544" cy="360040"/>
          </a:xfrm>
          <a:prstGeom prst="rect">
            <a:avLst/>
          </a:prstGeom>
          <a:ln>
            <a:noFill/>
          </a:ln>
        </p:spPr>
        <p:txBody>
          <a:bodyPr vert="horz" wrap="square" lIns="0" tIns="0" rIns="0" bIns="0" rtlCol="0" anchor="ctr">
            <a:noAutofit/>
          </a:bodyPr>
          <a:lstStyle/>
          <a:p>
            <a:r>
              <a:rPr lang="es-ES" sz="1200" dirty="0">
                <a:latin typeface="Soho Gothic Pro" panose="020B0503030504020204" pitchFamily="34" charset="0"/>
              </a:rPr>
              <a:t>153 a 173:</a:t>
            </a:r>
          </a:p>
          <a:p>
            <a:r>
              <a:rPr lang="es-ES" sz="1200" dirty="0" smtClean="0">
                <a:latin typeface="Soho Gothic Pro" panose="020B0503030504020204" pitchFamily="34" charset="0"/>
              </a:rPr>
              <a:t>Disposiciones Transitorias</a:t>
            </a:r>
            <a:r>
              <a:rPr lang="es-ES" sz="1200" dirty="0">
                <a:latin typeface="Soho Gothic Pro" panose="020B0503030504020204" pitchFamily="34" charset="0"/>
              </a:rPr>
              <a:t>,</a:t>
            </a:r>
          </a:p>
          <a:p>
            <a:r>
              <a:rPr lang="es-ES" sz="1200" dirty="0" smtClean="0">
                <a:latin typeface="Soho Gothic Pro" panose="020B0503030504020204" pitchFamily="34" charset="0"/>
              </a:rPr>
              <a:t>Derogaciones, </a:t>
            </a:r>
          </a:p>
          <a:p>
            <a:r>
              <a:rPr lang="es-ES" sz="1200" dirty="0" smtClean="0">
                <a:latin typeface="Soho Gothic Pro" panose="020B0503030504020204" pitchFamily="34" charset="0"/>
              </a:rPr>
              <a:t>Calendario</a:t>
            </a:r>
            <a:r>
              <a:rPr lang="es-ES" sz="1200" dirty="0">
                <a:latin typeface="Soho Gothic Pro" panose="020B0503030504020204" pitchFamily="34" charset="0"/>
              </a:rPr>
              <a:t>…</a:t>
            </a:r>
          </a:p>
        </p:txBody>
      </p:sp>
      <p:cxnSp>
        <p:nvCxnSpPr>
          <p:cNvPr id="16" name="Conector recto 15"/>
          <p:cNvCxnSpPr/>
          <p:nvPr/>
        </p:nvCxnSpPr>
        <p:spPr>
          <a:xfrm>
            <a:off x="13051" y="2117393"/>
            <a:ext cx="8874265"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Conector recto 16"/>
          <p:cNvCxnSpPr/>
          <p:nvPr/>
        </p:nvCxnSpPr>
        <p:spPr>
          <a:xfrm>
            <a:off x="-2682" y="3435846"/>
            <a:ext cx="8888361"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ector recto 17"/>
          <p:cNvCxnSpPr/>
          <p:nvPr/>
        </p:nvCxnSpPr>
        <p:spPr>
          <a:xfrm>
            <a:off x="-2682" y="4155926"/>
            <a:ext cx="8889998"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CuadroTexto 20"/>
          <p:cNvSpPr txBox="1"/>
          <p:nvPr/>
        </p:nvSpPr>
        <p:spPr>
          <a:xfrm>
            <a:off x="2051720" y="1649342"/>
            <a:ext cx="6337398" cy="360040"/>
          </a:xfrm>
          <a:prstGeom prst="rect">
            <a:avLst/>
          </a:prstGeom>
          <a:ln>
            <a:noFill/>
          </a:ln>
        </p:spPr>
        <p:txBody>
          <a:bodyPr vert="horz" wrap="square" lIns="0" tIns="0" rIns="0" bIns="0" rtlCol="0" anchor="ctr">
            <a:noAutofit/>
          </a:bodyPr>
          <a:lstStyle/>
          <a:p>
            <a:pPr>
              <a:spcBef>
                <a:spcPts val="600"/>
              </a:spcBef>
            </a:pPr>
            <a:r>
              <a:rPr lang="es-ES" sz="1100" dirty="0" smtClean="0"/>
              <a:t>Se reconoce el derecho a reclamación judicial, y se delega a la legislación de cada país miembro</a:t>
            </a:r>
            <a:endParaRPr lang="es-ES" sz="1100" dirty="0"/>
          </a:p>
        </p:txBody>
      </p:sp>
      <p:sp>
        <p:nvSpPr>
          <p:cNvPr id="22" name="CuadroTexto 21"/>
          <p:cNvSpPr txBox="1"/>
          <p:nvPr/>
        </p:nvSpPr>
        <p:spPr>
          <a:xfrm>
            <a:off x="2051720" y="2571750"/>
            <a:ext cx="6841454" cy="360040"/>
          </a:xfrm>
          <a:prstGeom prst="rect">
            <a:avLst/>
          </a:prstGeom>
          <a:ln>
            <a:noFill/>
          </a:ln>
        </p:spPr>
        <p:txBody>
          <a:bodyPr vert="horz" wrap="square" lIns="0" tIns="0" rIns="0" bIns="0" rtlCol="0" anchor="ctr">
            <a:noAutofit/>
          </a:bodyPr>
          <a:lstStyle/>
          <a:p>
            <a:r>
              <a:rPr lang="es-ES" sz="1100" dirty="0" smtClean="0"/>
              <a:t>Probablemente </a:t>
            </a:r>
            <a:r>
              <a:rPr lang="es-ES" sz="1100" dirty="0"/>
              <a:t>la más importante de toda la exposición de motivos: indica que todos (todos los responsables de tratamiento y todos los encargados de tratamiento son responsables individuales y por la totalidad de cualquier perjuicio que se dicte para el interesado. En otras palabras, que si existe una sanción, cada uno de los responsables y encargados pagará la totalidad de la misma (no una parte proporciona). Se asume que, en determinados casos, se pueda establecer por las autoridades la acumulación de responsabilidad, pero en todo caso el responsable pagará la cantidad total (pero quedará habilitado para repercutir las cantidades proporcionales a los demás). No se elabora suficientemente este punto (ni en las consideraciones ni en el articulado)</a:t>
            </a:r>
          </a:p>
        </p:txBody>
      </p:sp>
      <p:sp>
        <p:nvSpPr>
          <p:cNvPr id="23" name="CuadroTexto 22"/>
          <p:cNvSpPr txBox="1"/>
          <p:nvPr/>
        </p:nvSpPr>
        <p:spPr>
          <a:xfrm>
            <a:off x="2051720" y="3636880"/>
            <a:ext cx="6841454" cy="360040"/>
          </a:xfrm>
          <a:prstGeom prst="rect">
            <a:avLst/>
          </a:prstGeom>
          <a:ln>
            <a:noFill/>
          </a:ln>
        </p:spPr>
        <p:txBody>
          <a:bodyPr vert="horz" wrap="square" lIns="0" tIns="0" rIns="0" bIns="0" rtlCol="0" anchor="ctr">
            <a:noAutofit/>
          </a:bodyPr>
          <a:lstStyle/>
          <a:p>
            <a:r>
              <a:rPr lang="es-ES" sz="1100" dirty="0"/>
              <a:t>se elaboran puntos relativos al régimen sancionador, de forma bastante genérica. Lo más importante es la posibilidad de que las infracciones leves se sustituyan por apercibimientos</a:t>
            </a:r>
          </a:p>
        </p:txBody>
      </p:sp>
      <p:sp>
        <p:nvSpPr>
          <p:cNvPr id="24" name="CuadroTexto 23"/>
          <p:cNvSpPr txBox="1"/>
          <p:nvPr/>
        </p:nvSpPr>
        <p:spPr>
          <a:xfrm>
            <a:off x="2051720" y="4371950"/>
            <a:ext cx="6841454" cy="360040"/>
          </a:xfrm>
          <a:prstGeom prst="rect">
            <a:avLst/>
          </a:prstGeom>
          <a:ln>
            <a:noFill/>
          </a:ln>
        </p:spPr>
        <p:txBody>
          <a:bodyPr vert="horz" wrap="square" lIns="0" tIns="0" rIns="0" bIns="0" rtlCol="0" anchor="ctr">
            <a:noAutofit/>
          </a:bodyPr>
          <a:lstStyle/>
          <a:p>
            <a:r>
              <a:rPr lang="es-ES" sz="1100" dirty="0" smtClean="0"/>
              <a:t>Lo más importante: el Reglamento entra plenamente en vigor a 25 de mayo de 2018</a:t>
            </a:r>
            <a:endParaRPr lang="es-ES" sz="1100" dirty="0"/>
          </a:p>
        </p:txBody>
      </p:sp>
    </p:spTree>
    <p:extLst>
      <p:ext uri="{BB962C8B-B14F-4D97-AF65-F5344CB8AC3E}">
        <p14:creationId xmlns:p14="http://schemas.microsoft.com/office/powerpoint/2010/main" val="5854489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to 10"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22219" name="Diapositiva de think-cell" r:id="rId5" imgW="270" imgH="270" progId="TCLayout.ActiveDocument.1">
                  <p:embed/>
                </p:oleObj>
              </mc:Choice>
              <mc:Fallback>
                <p:oleObj name="Diapositiva de think-cell" r:id="rId5" imgW="270" imgH="270" progId="TCLayout.ActiveDocument.1">
                  <p:embed/>
                  <p:pic>
                    <p:nvPicPr>
                      <p:cNvPr id="11" name="Objeto 10"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0" name="Rectángulo 9" hidden="1"/>
          <p:cNvSpPr/>
          <p:nvPr>
            <p:custDataLst>
              <p:tags r:id="rId3"/>
            </p:custDataLst>
          </p:nvPr>
        </p:nvSpPr>
        <p:spPr>
          <a:xfrm>
            <a:off x="0" y="0"/>
            <a:ext cx="158750" cy="15875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Bef>
                <a:spcPct val="0"/>
              </a:spcBef>
              <a:spcAft>
                <a:spcPct val="0"/>
              </a:spcAft>
            </a:pPr>
            <a:endParaRPr lang="es-ES" sz="2400" dirty="0">
              <a:solidFill>
                <a:schemeClr val="tx1"/>
              </a:solidFill>
              <a:latin typeface="Playfair Display" panose="00000500000000000000" pitchFamily="2" charset="0"/>
              <a:ea typeface="+mj-ea"/>
              <a:cs typeface="+mj-cs"/>
              <a:sym typeface="Playfair Display" panose="00000500000000000000" pitchFamily="2" charset="0"/>
            </a:endParaRPr>
          </a:p>
        </p:txBody>
      </p:sp>
      <p:sp>
        <p:nvSpPr>
          <p:cNvPr id="2" name="Título 1"/>
          <p:cNvSpPr>
            <a:spLocks noGrp="1"/>
          </p:cNvSpPr>
          <p:nvPr>
            <p:ph type="title"/>
          </p:nvPr>
        </p:nvSpPr>
        <p:spPr/>
        <p:txBody>
          <a:bodyPr/>
          <a:lstStyle/>
          <a:p>
            <a:r>
              <a:rPr lang="es-ES" dirty="0" smtClean="0"/>
              <a:t>Cuestiones a destacar en el articulado</a:t>
            </a:r>
            <a:r>
              <a:rPr lang="es-ES" dirty="0"/>
              <a:t/>
            </a:r>
            <a:br>
              <a:rPr lang="es-ES" dirty="0"/>
            </a:br>
            <a:endParaRPr lang="es-ES" dirty="0"/>
          </a:p>
        </p:txBody>
      </p:sp>
      <p:sp>
        <p:nvSpPr>
          <p:cNvPr id="3" name="Marcador de texto 2"/>
          <p:cNvSpPr>
            <a:spLocks noGrp="1"/>
          </p:cNvSpPr>
          <p:nvPr>
            <p:ph type="body" sz="quarter" idx="13"/>
          </p:nvPr>
        </p:nvSpPr>
        <p:spPr/>
        <p:txBody>
          <a:bodyPr/>
          <a:lstStyle/>
          <a:p>
            <a:r>
              <a:rPr lang="es-ES" dirty="0"/>
              <a:t>Contenido del Reglamento</a:t>
            </a:r>
          </a:p>
        </p:txBody>
      </p:sp>
      <p:sp>
        <p:nvSpPr>
          <p:cNvPr id="4" name="Rectangle 20"/>
          <p:cNvSpPr>
            <a:spLocks noChangeArrowheads="1"/>
          </p:cNvSpPr>
          <p:nvPr/>
        </p:nvSpPr>
        <p:spPr bwMode="auto">
          <a:xfrm>
            <a:off x="611952" y="1851750"/>
            <a:ext cx="3528000"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marL="171450" indent="-171450">
              <a:spcBef>
                <a:spcPct val="20000"/>
              </a:spcBef>
              <a:buSzPct val="70000"/>
              <a:buFont typeface="Wingdings" pitchFamily="2" charset="2"/>
              <a:buChar char="§"/>
            </a:pPr>
            <a:r>
              <a:rPr lang="es-ES" sz="1000" dirty="0">
                <a:cs typeface="Arial"/>
              </a:rPr>
              <a:t>1 El presente Reglamento se aplica al tratamiento total o parcialmente automatizado de datos personales, así como al tratamiento no automatizado de datos personales contenidos o destinados a ser incluidos en un fichero</a:t>
            </a:r>
            <a:r>
              <a:rPr lang="es-ES" sz="1000" dirty="0" smtClean="0">
                <a:cs typeface="Arial"/>
              </a:rPr>
              <a:t>.. </a:t>
            </a:r>
          </a:p>
          <a:p>
            <a:pPr marL="514350" lvl="1" indent="-171450">
              <a:spcBef>
                <a:spcPct val="20000"/>
              </a:spcBef>
              <a:buSzPct val="70000"/>
              <a:buFont typeface="Wingdings" pitchFamily="2" charset="2"/>
              <a:buChar char="§"/>
            </a:pPr>
            <a:endParaRPr lang="es-ES" sz="1000" dirty="0">
              <a:cs typeface="Arial"/>
            </a:endParaRPr>
          </a:p>
          <a:p>
            <a:pPr marL="171450" indent="-171450">
              <a:spcBef>
                <a:spcPct val="20000"/>
              </a:spcBef>
              <a:buSzPct val="70000"/>
              <a:buFont typeface="Wingdings" pitchFamily="2" charset="2"/>
              <a:buChar char="§"/>
            </a:pPr>
            <a:r>
              <a:rPr lang="es-ES" sz="1000" dirty="0">
                <a:cs typeface="Arial"/>
              </a:rPr>
              <a:t>2.El presente Reglamento no se aplica al tratamiento de datos personales: a) en el ejercicio de una actividad no comprendida en el ámbito de aplicación del Derecho de la Unión; b) por parte de los Estados miembros cuando lleven a cabo actividades comprendidas en el ámbito de aplicación del capítulo 2 del título V del TUE; c) efectuado por una persona física en el ejercicio de actividades exclusivamente personales o domésticas; d) por parte de las autoridades competentes con fines de prevención, investigación, detección o enjuiciamiento de infracciones penales, o de ejecución de sanciones penales, incluida la de protección frente a amenazas a la seguridad pública y su prevención. </a:t>
            </a:r>
          </a:p>
        </p:txBody>
      </p:sp>
      <p:sp>
        <p:nvSpPr>
          <p:cNvPr id="5" name="Rectangle 20"/>
          <p:cNvSpPr>
            <a:spLocks noChangeArrowheads="1"/>
          </p:cNvSpPr>
          <p:nvPr/>
        </p:nvSpPr>
        <p:spPr bwMode="auto">
          <a:xfrm>
            <a:off x="5004048" y="1851750"/>
            <a:ext cx="3609140"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marL="171450" indent="-171450">
              <a:spcBef>
                <a:spcPct val="20000"/>
              </a:spcBef>
              <a:buSzPct val="70000"/>
              <a:buFont typeface="Wingdings" pitchFamily="2" charset="2"/>
              <a:buChar char="§"/>
            </a:pPr>
            <a:r>
              <a:rPr lang="es-ES" sz="1000" dirty="0">
                <a:cs typeface="Arial"/>
              </a:rPr>
              <a:t>1.El presente Reglamento se aplica al tratamiento de datos personales en el contexto de las actividades de un establecimiento del responsable o del encargado en la Unión, independientemente de que el tratamiento tenga lugar en la Unión o no. </a:t>
            </a:r>
          </a:p>
        </p:txBody>
      </p:sp>
      <p:sp>
        <p:nvSpPr>
          <p:cNvPr id="6" name="CuadroTexto 5"/>
          <p:cNvSpPr txBox="1"/>
          <p:nvPr/>
        </p:nvSpPr>
        <p:spPr>
          <a:xfrm>
            <a:off x="611952" y="1307494"/>
            <a:ext cx="3311976" cy="688256"/>
          </a:xfrm>
          <a:prstGeom prst="rect">
            <a:avLst/>
          </a:prstGeom>
          <a:noFill/>
        </p:spPr>
        <p:txBody>
          <a:bodyPr wrap="square" lIns="0" tIns="0" rIns="0" bIns="0" rtlCol="0">
            <a:noAutofit/>
          </a:bodyPr>
          <a:lstStyle>
            <a:defPPr>
              <a:defRPr lang="es-ES"/>
            </a:defPPr>
            <a:lvl1pPr>
              <a:defRPr sz="1600">
                <a:latin typeface="Playfair Display" panose="00000500000000000000" pitchFamily="2" charset="0"/>
              </a:defRPr>
            </a:lvl1pPr>
          </a:lstStyle>
          <a:p>
            <a:r>
              <a:rPr lang="es-ES" dirty="0"/>
              <a:t>2. Ámbito de aplicación material</a:t>
            </a:r>
          </a:p>
        </p:txBody>
      </p:sp>
      <p:sp>
        <p:nvSpPr>
          <p:cNvPr id="7" name="CuadroTexto 6"/>
          <p:cNvSpPr txBox="1"/>
          <p:nvPr/>
        </p:nvSpPr>
        <p:spPr>
          <a:xfrm>
            <a:off x="5004048" y="1307494"/>
            <a:ext cx="2794000" cy="688256"/>
          </a:xfrm>
          <a:prstGeom prst="rect">
            <a:avLst/>
          </a:prstGeom>
          <a:noFill/>
        </p:spPr>
        <p:txBody>
          <a:bodyPr wrap="square" lIns="0" tIns="0" rIns="0" bIns="0" rtlCol="0">
            <a:noAutofit/>
          </a:bodyPr>
          <a:lstStyle>
            <a:defPPr>
              <a:defRPr lang="es-ES"/>
            </a:defPPr>
            <a:lvl1pPr>
              <a:defRPr sz="1600">
                <a:latin typeface="Playfair Display" panose="00000500000000000000" pitchFamily="2" charset="0"/>
              </a:defRPr>
            </a:lvl1pPr>
          </a:lstStyle>
          <a:p>
            <a:r>
              <a:rPr lang="es-ES" dirty="0"/>
              <a:t>3. </a:t>
            </a:r>
            <a:r>
              <a:rPr lang="es-ES" dirty="0" smtClean="0"/>
              <a:t>Ámbito </a:t>
            </a:r>
            <a:r>
              <a:rPr lang="es-ES" dirty="0"/>
              <a:t>territorial </a:t>
            </a:r>
          </a:p>
        </p:txBody>
      </p:sp>
    </p:spTree>
    <p:extLst>
      <p:ext uri="{BB962C8B-B14F-4D97-AF65-F5344CB8AC3E}">
        <p14:creationId xmlns:p14="http://schemas.microsoft.com/office/powerpoint/2010/main" val="4601865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to 1" hidden="1"/>
          <p:cNvGraphicFramePr>
            <a:graphicFrameLocks noChangeAspect="1"/>
          </p:cNvGraphicFramePr>
          <p:nvPr>
            <p:custDataLst>
              <p:tags r:id="rId2"/>
            </p:custDataLst>
            <p:extLst>
              <p:ext uri="{D42A27DB-BD31-4B8C-83A1-F6EECF244321}">
                <p14:modId xmlns:p14="http://schemas.microsoft.com/office/powerpoint/2010/main" val="53450001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9457" name="Diapositiva de think-cell" r:id="rId4" imgW="270" imgH="270" progId="TCLayout.ActiveDocument.1">
                  <p:embed/>
                </p:oleObj>
              </mc:Choice>
              <mc:Fallback>
                <p:oleObj name="Diapositiva de think-cell" r:id="rId4" imgW="270" imgH="270"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Marcador de texto 7"/>
          <p:cNvSpPr>
            <a:spLocks noGrp="1"/>
          </p:cNvSpPr>
          <p:nvPr>
            <p:ph type="body" sz="quarter" idx="4294967295"/>
          </p:nvPr>
        </p:nvSpPr>
        <p:spPr>
          <a:xfrm>
            <a:off x="252000" y="1833563"/>
            <a:ext cx="4752048" cy="2682875"/>
          </a:xfrm>
          <a:prstGeom prst="rect">
            <a:avLst/>
          </a:prstGeom>
        </p:spPr>
        <p:txBody>
          <a:bodyPr/>
          <a:lstStyle/>
          <a:p>
            <a:r>
              <a:rPr lang="es-ES" dirty="0"/>
              <a:t>01. </a:t>
            </a:r>
            <a:r>
              <a:rPr lang="es-ES" dirty="0" smtClean="0"/>
              <a:t>Introducción </a:t>
            </a:r>
            <a:endParaRPr lang="es-ES" dirty="0"/>
          </a:p>
          <a:p>
            <a:r>
              <a:rPr lang="es-ES" dirty="0"/>
              <a:t>02. </a:t>
            </a:r>
            <a:r>
              <a:rPr lang="es-ES" dirty="0" smtClean="0"/>
              <a:t>El Reglamento general de protección de datos</a:t>
            </a:r>
            <a:endParaRPr lang="es-ES" dirty="0"/>
          </a:p>
          <a:p>
            <a:r>
              <a:rPr lang="es-ES" dirty="0"/>
              <a:t>03. </a:t>
            </a:r>
            <a:r>
              <a:rPr lang="es-ES" dirty="0" smtClean="0"/>
              <a:t>Contenido del Reglamento</a:t>
            </a:r>
          </a:p>
          <a:p>
            <a:r>
              <a:rPr lang="es-ES" dirty="0" smtClean="0"/>
              <a:t>04. Nueva Ley de Protección de Datos?</a:t>
            </a:r>
            <a:endParaRPr lang="es-ES" dirty="0"/>
          </a:p>
        </p:txBody>
      </p:sp>
      <p:sp>
        <p:nvSpPr>
          <p:cNvPr id="23" name="Título 22"/>
          <p:cNvSpPr>
            <a:spLocks noGrp="1"/>
          </p:cNvSpPr>
          <p:nvPr>
            <p:ph type="title"/>
          </p:nvPr>
        </p:nvSpPr>
        <p:spPr/>
        <p:txBody>
          <a:bodyPr/>
          <a:lstStyle/>
          <a:p>
            <a:r>
              <a:rPr lang="es-ES"/>
              <a:t>Índice</a:t>
            </a:r>
            <a:endParaRPr lang="es-ES" dirty="0"/>
          </a:p>
        </p:txBody>
      </p:sp>
    </p:spTree>
    <p:extLst>
      <p:ext uri="{BB962C8B-B14F-4D97-AF65-F5344CB8AC3E}">
        <p14:creationId xmlns:p14="http://schemas.microsoft.com/office/powerpoint/2010/main" val="30200740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to 10"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23243" name="Diapositiva de think-cell" r:id="rId5" imgW="270" imgH="270" progId="TCLayout.ActiveDocument.1">
                  <p:embed/>
                </p:oleObj>
              </mc:Choice>
              <mc:Fallback>
                <p:oleObj name="Diapositiva de think-cell" r:id="rId5" imgW="270" imgH="270" progId="TCLayout.ActiveDocument.1">
                  <p:embed/>
                  <p:pic>
                    <p:nvPicPr>
                      <p:cNvPr id="11" name="Objeto 10"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0" name="Rectángulo 9" hidden="1"/>
          <p:cNvSpPr/>
          <p:nvPr>
            <p:custDataLst>
              <p:tags r:id="rId3"/>
            </p:custDataLst>
          </p:nvPr>
        </p:nvSpPr>
        <p:spPr>
          <a:xfrm>
            <a:off x="0" y="0"/>
            <a:ext cx="158750" cy="15875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Bef>
                <a:spcPct val="0"/>
              </a:spcBef>
              <a:spcAft>
                <a:spcPct val="0"/>
              </a:spcAft>
            </a:pPr>
            <a:endParaRPr lang="es-ES" sz="2400" dirty="0">
              <a:solidFill>
                <a:schemeClr val="tx1"/>
              </a:solidFill>
              <a:latin typeface="Playfair Display" panose="00000500000000000000" pitchFamily="2" charset="0"/>
              <a:ea typeface="+mj-ea"/>
              <a:cs typeface="+mj-cs"/>
              <a:sym typeface="Playfair Display" panose="00000500000000000000" pitchFamily="2" charset="0"/>
            </a:endParaRPr>
          </a:p>
        </p:txBody>
      </p:sp>
      <p:sp>
        <p:nvSpPr>
          <p:cNvPr id="2" name="Título 1"/>
          <p:cNvSpPr>
            <a:spLocks noGrp="1"/>
          </p:cNvSpPr>
          <p:nvPr>
            <p:ph type="title"/>
          </p:nvPr>
        </p:nvSpPr>
        <p:spPr/>
        <p:txBody>
          <a:bodyPr/>
          <a:lstStyle/>
          <a:p>
            <a:r>
              <a:rPr lang="es-ES" dirty="0" smtClean="0"/>
              <a:t>Cuestiones a destacar en el articulado</a:t>
            </a:r>
            <a:r>
              <a:rPr lang="es-ES" dirty="0"/>
              <a:t/>
            </a:r>
            <a:br>
              <a:rPr lang="es-ES" dirty="0"/>
            </a:br>
            <a:endParaRPr lang="es-ES" dirty="0"/>
          </a:p>
        </p:txBody>
      </p:sp>
      <p:sp>
        <p:nvSpPr>
          <p:cNvPr id="3" name="Marcador de texto 2"/>
          <p:cNvSpPr>
            <a:spLocks noGrp="1"/>
          </p:cNvSpPr>
          <p:nvPr>
            <p:ph type="body" sz="quarter" idx="13"/>
          </p:nvPr>
        </p:nvSpPr>
        <p:spPr/>
        <p:txBody>
          <a:bodyPr/>
          <a:lstStyle/>
          <a:p>
            <a:r>
              <a:rPr lang="es-ES" dirty="0"/>
              <a:t>Contenido del Reglamento</a:t>
            </a:r>
          </a:p>
        </p:txBody>
      </p:sp>
      <p:sp>
        <p:nvSpPr>
          <p:cNvPr id="4" name="Rectangle 20"/>
          <p:cNvSpPr>
            <a:spLocks noChangeArrowheads="1"/>
          </p:cNvSpPr>
          <p:nvPr/>
        </p:nvSpPr>
        <p:spPr bwMode="auto">
          <a:xfrm>
            <a:off x="252000" y="1635646"/>
            <a:ext cx="4103976"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a:spcBef>
                <a:spcPct val="20000"/>
              </a:spcBef>
              <a:buSzPct val="70000"/>
            </a:pPr>
            <a:r>
              <a:rPr lang="es-ES" sz="1000" i="1" dirty="0">
                <a:cs typeface="Arial"/>
              </a:rPr>
              <a:t>Es importante revisar TODAS las definiciones, pero a continuación se dan algunas particularmente importantes:</a:t>
            </a:r>
          </a:p>
          <a:p>
            <a:pPr marL="171450" indent="-171450">
              <a:spcBef>
                <a:spcPct val="20000"/>
              </a:spcBef>
              <a:buSzPct val="70000"/>
              <a:buFont typeface="Wingdings" pitchFamily="2" charset="2"/>
              <a:buChar char="§"/>
            </a:pPr>
            <a:r>
              <a:rPr lang="es-ES" sz="1000" dirty="0">
                <a:cs typeface="Arial"/>
              </a:rPr>
              <a:t>1) «datos personales» :toda información sobre una persona física identificada o identificable («el interesado»); se considerará persona física identificable toda persona cuya identidad pueda determinarse, directa o indirectamente, en particular mediante un identificador, como por ejemplo un nombre, un número de identificación, datos de localización, un identificador en línea o uno o varios elementos propios de la identidad física, fisiológica, genética, psíquica, económica, cultural o social de dicha persona; </a:t>
            </a:r>
          </a:p>
          <a:p>
            <a:pPr marL="171450" indent="-171450">
              <a:spcBef>
                <a:spcPct val="20000"/>
              </a:spcBef>
              <a:buSzPct val="70000"/>
              <a:buFont typeface="Wingdings" pitchFamily="2" charset="2"/>
              <a:buChar char="§"/>
            </a:pPr>
            <a:r>
              <a:rPr lang="es-ES" sz="1000" dirty="0">
                <a:cs typeface="Arial"/>
              </a:rPr>
              <a:t>6) «fichero»: todo conjunto estructurado de datos personales, accesibles con arreglo a criterios determinados, ya sea centralizado, descentralizado o repartido de forma funcional o geográfica; </a:t>
            </a:r>
            <a:endParaRPr lang="es-ES" sz="1000" dirty="0" smtClean="0">
              <a:cs typeface="Arial"/>
            </a:endParaRPr>
          </a:p>
          <a:p>
            <a:pPr marL="171450" indent="-171450">
              <a:spcBef>
                <a:spcPct val="20000"/>
              </a:spcBef>
              <a:buSzPct val="70000"/>
              <a:buFont typeface="Wingdings" pitchFamily="2" charset="2"/>
              <a:buChar char="§"/>
            </a:pPr>
            <a:r>
              <a:rPr lang="es-ES" sz="1000" dirty="0">
                <a:cs typeface="Arial"/>
              </a:rPr>
              <a:t>7) «responsable del tratamiento» o «responsable»: la persona física o jurídica, autoridad pública, servicio u otro organismo que, solo o junto con otros, determine los fines y medios del tratamiento; si el Derecho de la Unión o de los Estados miembros determina los fines y medios del tratamiento, el responsable del tratamiento o los criterios específicos para su nombramiento podrá establecerlos el Derecho de la Unión o de los Estados miembros; </a:t>
            </a:r>
          </a:p>
          <a:p>
            <a:pPr marL="171450" indent="-171450">
              <a:spcBef>
                <a:spcPct val="20000"/>
              </a:spcBef>
              <a:buSzPct val="70000"/>
              <a:buFont typeface="Wingdings" pitchFamily="2" charset="2"/>
              <a:buChar char="§"/>
            </a:pPr>
            <a:endParaRPr lang="es-ES" sz="1000" dirty="0">
              <a:cs typeface="Arial"/>
            </a:endParaRPr>
          </a:p>
        </p:txBody>
      </p:sp>
      <p:sp>
        <p:nvSpPr>
          <p:cNvPr id="5" name="Rectangle 20"/>
          <p:cNvSpPr>
            <a:spLocks noChangeArrowheads="1"/>
          </p:cNvSpPr>
          <p:nvPr/>
        </p:nvSpPr>
        <p:spPr bwMode="auto">
          <a:xfrm>
            <a:off x="5004048" y="1657078"/>
            <a:ext cx="3887540"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marL="171450" indent="-171450">
              <a:buFont typeface="Arial" panose="020B0604020202020204" pitchFamily="34" charset="0"/>
              <a:buChar char="•"/>
            </a:pPr>
            <a:r>
              <a:rPr lang="es-ES" sz="1000" dirty="0"/>
              <a:t>8) «encargado del tratamiento» o «encargado»: la persona física o jurídica, autoridad pública, servicio u otro organismo que trate datos personales por cuenta del responsable del tratamiento;</a:t>
            </a:r>
          </a:p>
          <a:p>
            <a:pPr marL="171450" indent="-171450">
              <a:buFont typeface="Arial" panose="020B0604020202020204" pitchFamily="34" charset="0"/>
              <a:buChar char="•"/>
            </a:pPr>
            <a:r>
              <a:rPr lang="es-ES" sz="1000" dirty="0"/>
              <a:t>9) «destinatario»: la persona física o jurídica, autoridad pública, servicio u otro organismo al que se comuniquen datos personales, se trate o no de un tercero. No obstante, no se considerarán destinatarios las autoridades públicas que puedan recibir datos personales en el marco de una investigación concreta de conformidad con el Derecho de la Unión o de los Estados miembros; el tratamiento de tales datos por dichas autoridades públicas será conforme con las normas en materia de protección de datos aplicables a los fines del tratamiento;</a:t>
            </a:r>
          </a:p>
          <a:p>
            <a:pPr marL="171450" indent="-171450">
              <a:buFont typeface="Arial" panose="020B0604020202020204" pitchFamily="34" charset="0"/>
              <a:buChar char="•"/>
            </a:pPr>
            <a:r>
              <a:rPr lang="es-ES" sz="1000" dirty="0"/>
              <a:t>11) «consentimiento del interesado»: toda manifestación de voluntad libre, específica, informada e inequívoca por la que el interesado acepta, ya sea mediante una declaración o una clara acción afirmativa, el tratamiento de datos personales que le conciernen;</a:t>
            </a:r>
          </a:p>
          <a:p>
            <a:pPr marL="171450" indent="-171450">
              <a:spcBef>
                <a:spcPct val="20000"/>
              </a:spcBef>
              <a:buSzPct val="70000"/>
              <a:buFont typeface="Wingdings" pitchFamily="2" charset="2"/>
              <a:buChar char="§"/>
            </a:pPr>
            <a:endParaRPr lang="es-ES" sz="1000" dirty="0" smtClean="0">
              <a:cs typeface="Arial"/>
            </a:endParaRPr>
          </a:p>
          <a:p>
            <a:pPr marL="171450" indent="-171450">
              <a:spcBef>
                <a:spcPct val="20000"/>
              </a:spcBef>
              <a:buSzPct val="70000"/>
              <a:buFont typeface="Wingdings" pitchFamily="2" charset="2"/>
              <a:buChar char="§"/>
            </a:pPr>
            <a:endParaRPr lang="es-ES" sz="1000" dirty="0">
              <a:cs typeface="Arial"/>
            </a:endParaRPr>
          </a:p>
        </p:txBody>
      </p:sp>
      <p:sp>
        <p:nvSpPr>
          <p:cNvPr id="6" name="CuadroTexto 5"/>
          <p:cNvSpPr txBox="1"/>
          <p:nvPr/>
        </p:nvSpPr>
        <p:spPr>
          <a:xfrm>
            <a:off x="611952" y="1307494"/>
            <a:ext cx="3311976" cy="688256"/>
          </a:xfrm>
          <a:prstGeom prst="rect">
            <a:avLst/>
          </a:prstGeom>
          <a:noFill/>
        </p:spPr>
        <p:txBody>
          <a:bodyPr wrap="square" lIns="0" tIns="0" rIns="0" bIns="0" rtlCol="0">
            <a:noAutofit/>
          </a:bodyPr>
          <a:lstStyle>
            <a:defPPr>
              <a:defRPr lang="es-ES"/>
            </a:defPPr>
            <a:lvl1pPr>
              <a:defRPr sz="1600">
                <a:latin typeface="Playfair Display" panose="00000500000000000000" pitchFamily="2" charset="0"/>
              </a:defRPr>
            </a:lvl1pPr>
          </a:lstStyle>
          <a:p>
            <a:r>
              <a:rPr lang="es-ES" dirty="0"/>
              <a:t>4. Definiciones</a:t>
            </a:r>
          </a:p>
        </p:txBody>
      </p:sp>
      <p:sp>
        <p:nvSpPr>
          <p:cNvPr id="7" name="CuadroTexto 6"/>
          <p:cNvSpPr txBox="1"/>
          <p:nvPr/>
        </p:nvSpPr>
        <p:spPr>
          <a:xfrm>
            <a:off x="5004048" y="1307494"/>
            <a:ext cx="2794000" cy="688256"/>
          </a:xfrm>
          <a:prstGeom prst="rect">
            <a:avLst/>
          </a:prstGeom>
          <a:noFill/>
        </p:spPr>
        <p:txBody>
          <a:bodyPr wrap="square" lIns="0" tIns="0" rIns="0" bIns="0" rtlCol="0">
            <a:noAutofit/>
          </a:bodyPr>
          <a:lstStyle>
            <a:defPPr>
              <a:defRPr lang="es-ES"/>
            </a:defPPr>
            <a:lvl1pPr>
              <a:defRPr sz="1600">
                <a:latin typeface="Playfair Display" panose="00000500000000000000" pitchFamily="2" charset="0"/>
              </a:defRPr>
            </a:lvl1pPr>
          </a:lstStyle>
          <a:p>
            <a:r>
              <a:rPr lang="es-ES" dirty="0" smtClean="0"/>
              <a:t>4. Definiciones</a:t>
            </a:r>
            <a:endParaRPr lang="es-ES" dirty="0"/>
          </a:p>
        </p:txBody>
      </p:sp>
    </p:spTree>
    <p:extLst>
      <p:ext uri="{BB962C8B-B14F-4D97-AF65-F5344CB8AC3E}">
        <p14:creationId xmlns:p14="http://schemas.microsoft.com/office/powerpoint/2010/main" val="13764659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to 10"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24268" name="Diapositiva de think-cell" r:id="rId5" imgW="270" imgH="270" progId="TCLayout.ActiveDocument.1">
                  <p:embed/>
                </p:oleObj>
              </mc:Choice>
              <mc:Fallback>
                <p:oleObj name="Diapositiva de think-cell" r:id="rId5" imgW="270" imgH="270" progId="TCLayout.ActiveDocument.1">
                  <p:embed/>
                  <p:pic>
                    <p:nvPicPr>
                      <p:cNvPr id="11" name="Objeto 10"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0" name="Rectángulo 9" hidden="1"/>
          <p:cNvSpPr/>
          <p:nvPr>
            <p:custDataLst>
              <p:tags r:id="rId3"/>
            </p:custDataLst>
          </p:nvPr>
        </p:nvSpPr>
        <p:spPr>
          <a:xfrm>
            <a:off x="0" y="0"/>
            <a:ext cx="158750" cy="15875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Bef>
                <a:spcPct val="0"/>
              </a:spcBef>
              <a:spcAft>
                <a:spcPct val="0"/>
              </a:spcAft>
            </a:pPr>
            <a:endParaRPr lang="es-ES" sz="2400" dirty="0">
              <a:solidFill>
                <a:schemeClr val="tx1"/>
              </a:solidFill>
              <a:latin typeface="Playfair Display" panose="00000500000000000000" pitchFamily="2" charset="0"/>
              <a:ea typeface="+mj-ea"/>
              <a:cs typeface="+mj-cs"/>
              <a:sym typeface="Playfair Display" panose="00000500000000000000" pitchFamily="2" charset="0"/>
            </a:endParaRPr>
          </a:p>
        </p:txBody>
      </p:sp>
      <p:sp>
        <p:nvSpPr>
          <p:cNvPr id="2" name="Título 1"/>
          <p:cNvSpPr>
            <a:spLocks noGrp="1"/>
          </p:cNvSpPr>
          <p:nvPr>
            <p:ph type="title"/>
          </p:nvPr>
        </p:nvSpPr>
        <p:spPr/>
        <p:txBody>
          <a:bodyPr/>
          <a:lstStyle/>
          <a:p>
            <a:r>
              <a:rPr lang="es-ES" dirty="0" smtClean="0"/>
              <a:t>Cuestiones a destacar en el articulado</a:t>
            </a:r>
            <a:r>
              <a:rPr lang="es-ES" dirty="0"/>
              <a:t/>
            </a:r>
            <a:br>
              <a:rPr lang="es-ES" dirty="0"/>
            </a:br>
            <a:endParaRPr lang="es-ES" dirty="0"/>
          </a:p>
        </p:txBody>
      </p:sp>
      <p:sp>
        <p:nvSpPr>
          <p:cNvPr id="3" name="Marcador de texto 2"/>
          <p:cNvSpPr>
            <a:spLocks noGrp="1"/>
          </p:cNvSpPr>
          <p:nvPr>
            <p:ph type="body" sz="quarter" idx="13"/>
          </p:nvPr>
        </p:nvSpPr>
        <p:spPr/>
        <p:txBody>
          <a:bodyPr/>
          <a:lstStyle/>
          <a:p>
            <a:r>
              <a:rPr lang="es-ES" dirty="0"/>
              <a:t>Contenido del Reglamento</a:t>
            </a:r>
          </a:p>
        </p:txBody>
      </p:sp>
      <p:sp>
        <p:nvSpPr>
          <p:cNvPr id="4" name="Rectangle 20"/>
          <p:cNvSpPr>
            <a:spLocks noChangeArrowheads="1"/>
          </p:cNvSpPr>
          <p:nvPr/>
        </p:nvSpPr>
        <p:spPr bwMode="auto">
          <a:xfrm>
            <a:off x="611952" y="1851750"/>
            <a:ext cx="3528000"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marL="171450" indent="-171450">
              <a:spcBef>
                <a:spcPct val="20000"/>
              </a:spcBef>
              <a:buSzPct val="70000"/>
              <a:buFont typeface="Wingdings" pitchFamily="2" charset="2"/>
              <a:buChar char="§"/>
            </a:pPr>
            <a:r>
              <a:rPr lang="es-ES" sz="1000" dirty="0">
                <a:cs typeface="Arial"/>
              </a:rPr>
              <a:t>Se indica que sólo podrán tratarse datos recogidos con plena información y consentimiento del interesado, y que sean y se mantengan exactos</a:t>
            </a:r>
          </a:p>
        </p:txBody>
      </p:sp>
      <p:sp>
        <p:nvSpPr>
          <p:cNvPr id="5" name="Rectangle 20"/>
          <p:cNvSpPr>
            <a:spLocks noChangeArrowheads="1"/>
          </p:cNvSpPr>
          <p:nvPr/>
        </p:nvSpPr>
        <p:spPr bwMode="auto">
          <a:xfrm>
            <a:off x="5004048" y="1851750"/>
            <a:ext cx="3609140"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a:spcBef>
                <a:spcPct val="20000"/>
              </a:spcBef>
              <a:buSzPct val="70000"/>
            </a:pPr>
            <a:r>
              <a:rPr lang="es-ES" sz="1000" dirty="0">
                <a:cs typeface="Arial"/>
              </a:rPr>
              <a:t>El tratamiento sólo será lícito si se cumplen las siguientes condiciones:</a:t>
            </a:r>
          </a:p>
          <a:p>
            <a:pPr marL="171450" indent="-171450">
              <a:spcBef>
                <a:spcPct val="20000"/>
              </a:spcBef>
              <a:buSzPct val="70000"/>
              <a:buFont typeface="Wingdings" pitchFamily="2" charset="2"/>
              <a:buChar char="§"/>
            </a:pPr>
            <a:r>
              <a:rPr lang="es-ES" sz="1000" dirty="0">
                <a:cs typeface="Arial"/>
              </a:rPr>
              <a:t>el interesado dio su consentimiento para el tratamiento de sus datos personales para uno o varios fines específicos;</a:t>
            </a:r>
          </a:p>
          <a:p>
            <a:pPr marL="171450" indent="-171450">
              <a:spcBef>
                <a:spcPct val="20000"/>
              </a:spcBef>
              <a:buSzPct val="70000"/>
              <a:buFont typeface="Wingdings" pitchFamily="2" charset="2"/>
              <a:buChar char="§"/>
            </a:pPr>
            <a:r>
              <a:rPr lang="es-ES" sz="1000" dirty="0">
                <a:cs typeface="Arial"/>
              </a:rPr>
              <a:t>el tratamiento es necesario para la ejecución de un contrato en el que el interesado es parte o para la aplicación a petición de este de medidas precontractuales;</a:t>
            </a:r>
          </a:p>
          <a:p>
            <a:pPr marL="171450" indent="-171450">
              <a:spcBef>
                <a:spcPct val="20000"/>
              </a:spcBef>
              <a:buSzPct val="70000"/>
              <a:buFont typeface="Wingdings" pitchFamily="2" charset="2"/>
              <a:buChar char="§"/>
            </a:pPr>
            <a:r>
              <a:rPr lang="es-ES" sz="1000" dirty="0">
                <a:cs typeface="Arial"/>
              </a:rPr>
              <a:t>el tratamiento es necesario para el cumplimiento de una obligación legal aplicable al responsable del tratamiento;</a:t>
            </a:r>
          </a:p>
          <a:p>
            <a:pPr marL="171450" indent="-171450">
              <a:spcBef>
                <a:spcPct val="20000"/>
              </a:spcBef>
              <a:buSzPct val="70000"/>
              <a:buFont typeface="Wingdings" pitchFamily="2" charset="2"/>
              <a:buChar char="§"/>
            </a:pPr>
            <a:r>
              <a:rPr lang="es-ES" sz="1000" dirty="0">
                <a:cs typeface="Arial"/>
              </a:rPr>
              <a:t>el tratamiento es necesario para proteger intereses vitales del interesado o de otra persona física;</a:t>
            </a:r>
          </a:p>
          <a:p>
            <a:pPr marL="171450" indent="-171450">
              <a:spcBef>
                <a:spcPct val="20000"/>
              </a:spcBef>
              <a:buSzPct val="70000"/>
              <a:buFont typeface="Wingdings" pitchFamily="2" charset="2"/>
              <a:buChar char="§"/>
            </a:pPr>
            <a:r>
              <a:rPr lang="es-ES" sz="1000" dirty="0">
                <a:cs typeface="Arial"/>
              </a:rPr>
              <a:t>el tratamiento es necesario para el cumplimiento de una misión realizada en interés público o en el ejercicio de poderes públicos conferidos al responsable del tratamiento;</a:t>
            </a:r>
          </a:p>
        </p:txBody>
      </p:sp>
      <p:sp>
        <p:nvSpPr>
          <p:cNvPr id="6" name="CuadroTexto 5"/>
          <p:cNvSpPr txBox="1"/>
          <p:nvPr/>
        </p:nvSpPr>
        <p:spPr>
          <a:xfrm>
            <a:off x="611952" y="1307494"/>
            <a:ext cx="3311976" cy="688256"/>
          </a:xfrm>
          <a:prstGeom prst="rect">
            <a:avLst/>
          </a:prstGeom>
          <a:noFill/>
        </p:spPr>
        <p:txBody>
          <a:bodyPr wrap="square" lIns="0" tIns="0" rIns="0" bIns="0" rtlCol="0">
            <a:noAutofit/>
          </a:bodyPr>
          <a:lstStyle>
            <a:defPPr>
              <a:defRPr lang="es-ES"/>
            </a:defPPr>
            <a:lvl1pPr>
              <a:defRPr sz="1600">
                <a:latin typeface="Playfair Display" panose="00000500000000000000" pitchFamily="2" charset="0"/>
              </a:defRPr>
            </a:lvl1pPr>
          </a:lstStyle>
          <a:p>
            <a:r>
              <a:rPr lang="es-ES" dirty="0"/>
              <a:t>5 Principios relativos al tratamiento</a:t>
            </a:r>
          </a:p>
        </p:txBody>
      </p:sp>
      <p:sp>
        <p:nvSpPr>
          <p:cNvPr id="7" name="CuadroTexto 6"/>
          <p:cNvSpPr txBox="1"/>
          <p:nvPr/>
        </p:nvSpPr>
        <p:spPr>
          <a:xfrm>
            <a:off x="5004048" y="1307494"/>
            <a:ext cx="2794000" cy="688256"/>
          </a:xfrm>
          <a:prstGeom prst="rect">
            <a:avLst/>
          </a:prstGeom>
          <a:noFill/>
        </p:spPr>
        <p:txBody>
          <a:bodyPr wrap="square" lIns="0" tIns="0" rIns="0" bIns="0" rtlCol="0">
            <a:noAutofit/>
          </a:bodyPr>
          <a:lstStyle>
            <a:defPPr>
              <a:defRPr lang="es-ES"/>
            </a:defPPr>
            <a:lvl1pPr>
              <a:defRPr sz="1600">
                <a:latin typeface="Playfair Display" panose="00000500000000000000" pitchFamily="2" charset="0"/>
              </a:defRPr>
            </a:lvl1pPr>
          </a:lstStyle>
          <a:p>
            <a:r>
              <a:rPr lang="es-ES" dirty="0"/>
              <a:t>6 Licitud del tratamiento</a:t>
            </a:r>
          </a:p>
        </p:txBody>
      </p:sp>
    </p:spTree>
    <p:extLst>
      <p:ext uri="{BB962C8B-B14F-4D97-AF65-F5344CB8AC3E}">
        <p14:creationId xmlns:p14="http://schemas.microsoft.com/office/powerpoint/2010/main" val="73265604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to 10"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26315" name="Diapositiva de think-cell" r:id="rId5" imgW="270" imgH="270" progId="TCLayout.ActiveDocument.1">
                  <p:embed/>
                </p:oleObj>
              </mc:Choice>
              <mc:Fallback>
                <p:oleObj name="Diapositiva de think-cell" r:id="rId5" imgW="270" imgH="270" progId="TCLayout.ActiveDocument.1">
                  <p:embed/>
                  <p:pic>
                    <p:nvPicPr>
                      <p:cNvPr id="11" name="Objeto 10"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0" name="Rectángulo 9" hidden="1"/>
          <p:cNvSpPr/>
          <p:nvPr>
            <p:custDataLst>
              <p:tags r:id="rId3"/>
            </p:custDataLst>
          </p:nvPr>
        </p:nvSpPr>
        <p:spPr>
          <a:xfrm>
            <a:off x="0" y="0"/>
            <a:ext cx="158750" cy="15875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Bef>
                <a:spcPct val="0"/>
              </a:spcBef>
              <a:spcAft>
                <a:spcPct val="0"/>
              </a:spcAft>
            </a:pPr>
            <a:endParaRPr lang="es-ES" sz="2400" dirty="0">
              <a:solidFill>
                <a:schemeClr val="tx1"/>
              </a:solidFill>
              <a:latin typeface="Playfair Display" panose="00000500000000000000" pitchFamily="2" charset="0"/>
              <a:ea typeface="+mj-ea"/>
              <a:cs typeface="+mj-cs"/>
              <a:sym typeface="Playfair Display" panose="00000500000000000000" pitchFamily="2" charset="0"/>
            </a:endParaRPr>
          </a:p>
        </p:txBody>
      </p:sp>
      <p:sp>
        <p:nvSpPr>
          <p:cNvPr id="2" name="Título 1"/>
          <p:cNvSpPr>
            <a:spLocks noGrp="1"/>
          </p:cNvSpPr>
          <p:nvPr>
            <p:ph type="title"/>
          </p:nvPr>
        </p:nvSpPr>
        <p:spPr/>
        <p:txBody>
          <a:bodyPr/>
          <a:lstStyle/>
          <a:p>
            <a:r>
              <a:rPr lang="es-ES" dirty="0" smtClean="0"/>
              <a:t>Cuestiones a destacar en el articulado</a:t>
            </a:r>
            <a:r>
              <a:rPr lang="es-ES" dirty="0"/>
              <a:t/>
            </a:r>
            <a:br>
              <a:rPr lang="es-ES" dirty="0"/>
            </a:br>
            <a:endParaRPr lang="es-ES" dirty="0"/>
          </a:p>
        </p:txBody>
      </p:sp>
      <p:sp>
        <p:nvSpPr>
          <p:cNvPr id="3" name="Marcador de texto 2"/>
          <p:cNvSpPr>
            <a:spLocks noGrp="1"/>
          </p:cNvSpPr>
          <p:nvPr>
            <p:ph type="body" sz="quarter" idx="13"/>
          </p:nvPr>
        </p:nvSpPr>
        <p:spPr/>
        <p:txBody>
          <a:bodyPr/>
          <a:lstStyle/>
          <a:p>
            <a:r>
              <a:rPr lang="es-ES" dirty="0"/>
              <a:t>Contenido del Reglamento</a:t>
            </a:r>
          </a:p>
        </p:txBody>
      </p:sp>
      <p:sp>
        <p:nvSpPr>
          <p:cNvPr id="4" name="Rectangle 20"/>
          <p:cNvSpPr>
            <a:spLocks noChangeArrowheads="1"/>
          </p:cNvSpPr>
          <p:nvPr/>
        </p:nvSpPr>
        <p:spPr bwMode="auto">
          <a:xfrm>
            <a:off x="611952" y="1851750"/>
            <a:ext cx="3528000"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marL="171450" indent="-171450">
              <a:spcBef>
                <a:spcPct val="20000"/>
              </a:spcBef>
              <a:buSzPct val="70000"/>
              <a:buFont typeface="Wingdings" pitchFamily="2" charset="2"/>
              <a:buChar char="§"/>
            </a:pPr>
            <a:r>
              <a:rPr lang="es-ES" sz="1000" dirty="0">
                <a:cs typeface="Arial"/>
              </a:rPr>
              <a:t>Se indica que sólo podrán tratarse datos recogidos con plena información y consentimiento del interesado, y que sean y se mantengan exactos</a:t>
            </a:r>
          </a:p>
        </p:txBody>
      </p:sp>
      <p:sp>
        <p:nvSpPr>
          <p:cNvPr id="5" name="Rectangle 20"/>
          <p:cNvSpPr>
            <a:spLocks noChangeArrowheads="1"/>
          </p:cNvSpPr>
          <p:nvPr/>
        </p:nvSpPr>
        <p:spPr bwMode="auto">
          <a:xfrm>
            <a:off x="5004048" y="1851750"/>
            <a:ext cx="3609140"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a:spcBef>
                <a:spcPct val="20000"/>
              </a:spcBef>
              <a:buSzPct val="70000"/>
            </a:pPr>
            <a:r>
              <a:rPr lang="es-ES" sz="1000" dirty="0">
                <a:cs typeface="Arial"/>
              </a:rPr>
              <a:t>El tratamiento sólo será lícito si se cumplen las siguientes condiciones:</a:t>
            </a:r>
          </a:p>
          <a:p>
            <a:pPr marL="171450" indent="-171450">
              <a:spcBef>
                <a:spcPct val="20000"/>
              </a:spcBef>
              <a:buSzPct val="70000"/>
              <a:buFont typeface="Wingdings" pitchFamily="2" charset="2"/>
              <a:buChar char="§"/>
            </a:pPr>
            <a:r>
              <a:rPr lang="es-ES" sz="1000" dirty="0">
                <a:cs typeface="Arial"/>
              </a:rPr>
              <a:t>el interesado dio su consentimiento para el tratamiento de sus datos personales para uno o varios fines específicos;</a:t>
            </a:r>
          </a:p>
          <a:p>
            <a:pPr marL="171450" indent="-171450">
              <a:spcBef>
                <a:spcPct val="20000"/>
              </a:spcBef>
              <a:buSzPct val="70000"/>
              <a:buFont typeface="Wingdings" pitchFamily="2" charset="2"/>
              <a:buChar char="§"/>
            </a:pPr>
            <a:r>
              <a:rPr lang="es-ES" sz="1000" dirty="0">
                <a:cs typeface="Arial"/>
              </a:rPr>
              <a:t>el tratamiento es necesario para la ejecución de un contrato en el que el interesado es parte o para la aplicación a petición de este de medidas precontractuales;</a:t>
            </a:r>
          </a:p>
          <a:p>
            <a:pPr marL="171450" indent="-171450">
              <a:spcBef>
                <a:spcPct val="20000"/>
              </a:spcBef>
              <a:buSzPct val="70000"/>
              <a:buFont typeface="Wingdings" pitchFamily="2" charset="2"/>
              <a:buChar char="§"/>
            </a:pPr>
            <a:r>
              <a:rPr lang="es-ES" sz="1000" dirty="0">
                <a:cs typeface="Arial"/>
              </a:rPr>
              <a:t>el tratamiento es necesario para el cumplimiento de una obligación legal aplicable al responsable del tratamiento;</a:t>
            </a:r>
          </a:p>
          <a:p>
            <a:pPr marL="171450" indent="-171450">
              <a:spcBef>
                <a:spcPct val="20000"/>
              </a:spcBef>
              <a:buSzPct val="70000"/>
              <a:buFont typeface="Wingdings" pitchFamily="2" charset="2"/>
              <a:buChar char="§"/>
            </a:pPr>
            <a:r>
              <a:rPr lang="es-ES" sz="1000" dirty="0">
                <a:cs typeface="Arial"/>
              </a:rPr>
              <a:t>el tratamiento es necesario para proteger intereses vitales del interesado o de otra persona física;</a:t>
            </a:r>
          </a:p>
          <a:p>
            <a:pPr marL="171450" indent="-171450">
              <a:spcBef>
                <a:spcPct val="20000"/>
              </a:spcBef>
              <a:buSzPct val="70000"/>
              <a:buFont typeface="Wingdings" pitchFamily="2" charset="2"/>
              <a:buChar char="§"/>
            </a:pPr>
            <a:r>
              <a:rPr lang="es-ES" sz="1000" dirty="0">
                <a:cs typeface="Arial"/>
              </a:rPr>
              <a:t>el tratamiento es necesario para el cumplimiento de una misión realizada en interés público o en el ejercicio de poderes públicos conferidos al responsable del tratamiento;</a:t>
            </a:r>
          </a:p>
        </p:txBody>
      </p:sp>
      <p:sp>
        <p:nvSpPr>
          <p:cNvPr id="6" name="CuadroTexto 5"/>
          <p:cNvSpPr txBox="1"/>
          <p:nvPr/>
        </p:nvSpPr>
        <p:spPr>
          <a:xfrm>
            <a:off x="611952" y="1307494"/>
            <a:ext cx="3311976" cy="688256"/>
          </a:xfrm>
          <a:prstGeom prst="rect">
            <a:avLst/>
          </a:prstGeom>
          <a:noFill/>
        </p:spPr>
        <p:txBody>
          <a:bodyPr wrap="square" lIns="0" tIns="0" rIns="0" bIns="0" rtlCol="0">
            <a:noAutofit/>
          </a:bodyPr>
          <a:lstStyle>
            <a:defPPr>
              <a:defRPr lang="es-ES"/>
            </a:defPPr>
            <a:lvl1pPr>
              <a:defRPr sz="1600">
                <a:latin typeface="Playfair Display" panose="00000500000000000000" pitchFamily="2" charset="0"/>
              </a:defRPr>
            </a:lvl1pPr>
          </a:lstStyle>
          <a:p>
            <a:r>
              <a:rPr lang="es-ES" dirty="0"/>
              <a:t>5 Principios relativos al tratamiento</a:t>
            </a:r>
          </a:p>
        </p:txBody>
      </p:sp>
      <p:sp>
        <p:nvSpPr>
          <p:cNvPr id="7" name="CuadroTexto 6"/>
          <p:cNvSpPr txBox="1"/>
          <p:nvPr/>
        </p:nvSpPr>
        <p:spPr>
          <a:xfrm>
            <a:off x="5004048" y="1307494"/>
            <a:ext cx="2794000" cy="688256"/>
          </a:xfrm>
          <a:prstGeom prst="rect">
            <a:avLst/>
          </a:prstGeom>
          <a:noFill/>
        </p:spPr>
        <p:txBody>
          <a:bodyPr wrap="square" lIns="0" tIns="0" rIns="0" bIns="0" rtlCol="0">
            <a:noAutofit/>
          </a:bodyPr>
          <a:lstStyle>
            <a:defPPr>
              <a:defRPr lang="es-ES"/>
            </a:defPPr>
            <a:lvl1pPr>
              <a:defRPr sz="1600">
                <a:latin typeface="Playfair Display" panose="00000500000000000000" pitchFamily="2" charset="0"/>
              </a:defRPr>
            </a:lvl1pPr>
          </a:lstStyle>
          <a:p>
            <a:r>
              <a:rPr lang="es-ES" dirty="0"/>
              <a:t>6 Licitud del tratamiento</a:t>
            </a:r>
          </a:p>
        </p:txBody>
      </p:sp>
    </p:spTree>
    <p:extLst>
      <p:ext uri="{BB962C8B-B14F-4D97-AF65-F5344CB8AC3E}">
        <p14:creationId xmlns:p14="http://schemas.microsoft.com/office/powerpoint/2010/main" val="135397406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to 10"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27339" name="Diapositiva de think-cell" r:id="rId5" imgW="270" imgH="270" progId="TCLayout.ActiveDocument.1">
                  <p:embed/>
                </p:oleObj>
              </mc:Choice>
              <mc:Fallback>
                <p:oleObj name="Diapositiva de think-cell" r:id="rId5" imgW="270" imgH="270" progId="TCLayout.ActiveDocument.1">
                  <p:embed/>
                  <p:pic>
                    <p:nvPicPr>
                      <p:cNvPr id="11" name="Objeto 10"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0" name="Rectángulo 9" hidden="1"/>
          <p:cNvSpPr/>
          <p:nvPr>
            <p:custDataLst>
              <p:tags r:id="rId3"/>
            </p:custDataLst>
          </p:nvPr>
        </p:nvSpPr>
        <p:spPr>
          <a:xfrm>
            <a:off x="0" y="0"/>
            <a:ext cx="158750" cy="15875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Bef>
                <a:spcPct val="0"/>
              </a:spcBef>
              <a:spcAft>
                <a:spcPct val="0"/>
              </a:spcAft>
            </a:pPr>
            <a:endParaRPr lang="es-ES" sz="2400" dirty="0">
              <a:solidFill>
                <a:schemeClr val="tx1"/>
              </a:solidFill>
              <a:latin typeface="Playfair Display" panose="00000500000000000000" pitchFamily="2" charset="0"/>
              <a:ea typeface="+mj-ea"/>
              <a:cs typeface="+mj-cs"/>
              <a:sym typeface="Playfair Display" panose="00000500000000000000" pitchFamily="2" charset="0"/>
            </a:endParaRPr>
          </a:p>
        </p:txBody>
      </p:sp>
      <p:sp>
        <p:nvSpPr>
          <p:cNvPr id="2" name="Título 1"/>
          <p:cNvSpPr>
            <a:spLocks noGrp="1"/>
          </p:cNvSpPr>
          <p:nvPr>
            <p:ph type="title"/>
          </p:nvPr>
        </p:nvSpPr>
        <p:spPr/>
        <p:txBody>
          <a:bodyPr/>
          <a:lstStyle/>
          <a:p>
            <a:r>
              <a:rPr lang="es-ES" dirty="0" smtClean="0"/>
              <a:t>Cuestiones a destacar en el articulado</a:t>
            </a:r>
            <a:r>
              <a:rPr lang="es-ES" dirty="0"/>
              <a:t/>
            </a:r>
            <a:br>
              <a:rPr lang="es-ES" dirty="0"/>
            </a:br>
            <a:endParaRPr lang="es-ES" dirty="0"/>
          </a:p>
        </p:txBody>
      </p:sp>
      <p:sp>
        <p:nvSpPr>
          <p:cNvPr id="3" name="Marcador de texto 2"/>
          <p:cNvSpPr>
            <a:spLocks noGrp="1"/>
          </p:cNvSpPr>
          <p:nvPr>
            <p:ph type="body" sz="quarter" idx="13"/>
          </p:nvPr>
        </p:nvSpPr>
        <p:spPr/>
        <p:txBody>
          <a:bodyPr/>
          <a:lstStyle/>
          <a:p>
            <a:r>
              <a:rPr lang="es-ES" dirty="0"/>
              <a:t>Contenido del Reglamento</a:t>
            </a:r>
          </a:p>
        </p:txBody>
      </p:sp>
      <p:sp>
        <p:nvSpPr>
          <p:cNvPr id="4" name="Rectangle 20"/>
          <p:cNvSpPr>
            <a:spLocks noChangeArrowheads="1"/>
          </p:cNvSpPr>
          <p:nvPr/>
        </p:nvSpPr>
        <p:spPr bwMode="auto">
          <a:xfrm>
            <a:off x="611952" y="1851750"/>
            <a:ext cx="3528000"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marL="171450" indent="-171450">
              <a:spcBef>
                <a:spcPct val="20000"/>
              </a:spcBef>
              <a:buSzPct val="70000"/>
              <a:buFont typeface="Wingdings" pitchFamily="2" charset="2"/>
              <a:buChar char="§"/>
            </a:pPr>
            <a:r>
              <a:rPr lang="es-ES" sz="1000" dirty="0">
                <a:cs typeface="Arial"/>
              </a:rPr>
              <a:t>el tratamiento es necesario para la satisfacción de intereses legítimos perseguidos por el responsable del tratamiento o por un tercero, siempre que sobre dichos intereses no prevalezcan los intereses o los derechos y libertades fundamentales del interesado que requieran la protección de datos personales, en particular cuando el interesado sea un niño.</a:t>
            </a:r>
          </a:p>
          <a:p>
            <a:pPr marL="171450" indent="-171450">
              <a:spcBef>
                <a:spcPct val="20000"/>
              </a:spcBef>
              <a:buSzPct val="70000"/>
              <a:buFont typeface="Wingdings" pitchFamily="2" charset="2"/>
              <a:buChar char="§"/>
            </a:pPr>
            <a:r>
              <a:rPr lang="es-ES" sz="1000" dirty="0">
                <a:cs typeface="Arial"/>
              </a:rPr>
              <a:t>Este último caso no será de aplicación al tratamiento realizado por las autoridades públicas en el ejercicio de sus funciones.</a:t>
            </a:r>
          </a:p>
          <a:p>
            <a:pPr marL="171450" indent="-171450">
              <a:spcBef>
                <a:spcPct val="20000"/>
              </a:spcBef>
              <a:buSzPct val="70000"/>
              <a:buFont typeface="Wingdings" pitchFamily="2" charset="2"/>
              <a:buChar char="§"/>
            </a:pPr>
            <a:endParaRPr lang="es-ES" sz="1000" dirty="0">
              <a:cs typeface="Arial"/>
            </a:endParaRPr>
          </a:p>
          <a:p>
            <a:pPr>
              <a:spcBef>
                <a:spcPct val="20000"/>
              </a:spcBef>
              <a:buSzPct val="70000"/>
            </a:pPr>
            <a:r>
              <a:rPr lang="es-ES" sz="1000" dirty="0">
                <a:cs typeface="Arial"/>
              </a:rPr>
              <a:t>El tratamiento no lícito es ilícito y desencadenará el procedimiento sancionador</a:t>
            </a:r>
          </a:p>
        </p:txBody>
      </p:sp>
      <p:sp>
        <p:nvSpPr>
          <p:cNvPr id="5" name="Rectangle 20"/>
          <p:cNvSpPr>
            <a:spLocks noChangeArrowheads="1"/>
          </p:cNvSpPr>
          <p:nvPr/>
        </p:nvSpPr>
        <p:spPr bwMode="auto">
          <a:xfrm>
            <a:off x="5004048" y="1851750"/>
            <a:ext cx="3609140"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a:spcBef>
                <a:spcPct val="20000"/>
              </a:spcBef>
              <a:buSzPct val="70000"/>
            </a:pPr>
            <a:r>
              <a:rPr lang="es-ES" sz="1000" dirty="0">
                <a:cs typeface="Arial"/>
              </a:rPr>
              <a:t>1.Quedan prohibidos el tratamiento de datos personales que revelen el origen étnico o racial, las opiniones políticas, las convicciones religiosas o filosóficas, o la afiliación sindical, y el tratamiento de datos genéticos, datos biométricos dirigidos a identificar de manera unívoca a una persona física, datos relativos a la salud o datos relativos a la vida sexual o las orientación sexuales de una persona física.</a:t>
            </a:r>
          </a:p>
          <a:p>
            <a:pPr>
              <a:spcBef>
                <a:spcPct val="20000"/>
              </a:spcBef>
              <a:buSzPct val="70000"/>
            </a:pPr>
            <a:r>
              <a:rPr lang="es-ES" sz="1000" dirty="0">
                <a:cs typeface="Arial"/>
              </a:rPr>
              <a:t>2.El apartado 1 no será de aplicación cuando concurra una de las circunstancias siguientes</a:t>
            </a:r>
            <a:r>
              <a:rPr lang="es-ES" sz="1000" dirty="0" smtClean="0">
                <a:cs typeface="Arial"/>
              </a:rPr>
              <a:t>: [...]</a:t>
            </a:r>
            <a:endParaRPr lang="es-ES" sz="1000" dirty="0">
              <a:cs typeface="Arial"/>
            </a:endParaRPr>
          </a:p>
        </p:txBody>
      </p:sp>
      <p:sp>
        <p:nvSpPr>
          <p:cNvPr id="6" name="CuadroTexto 5"/>
          <p:cNvSpPr txBox="1"/>
          <p:nvPr/>
        </p:nvSpPr>
        <p:spPr>
          <a:xfrm>
            <a:off x="611952" y="1307494"/>
            <a:ext cx="3311976" cy="688256"/>
          </a:xfrm>
          <a:prstGeom prst="rect">
            <a:avLst/>
          </a:prstGeom>
          <a:noFill/>
        </p:spPr>
        <p:txBody>
          <a:bodyPr wrap="square" lIns="0" tIns="0" rIns="0" bIns="0" rtlCol="0">
            <a:noAutofit/>
          </a:bodyPr>
          <a:lstStyle>
            <a:defPPr>
              <a:defRPr lang="es-ES"/>
            </a:defPPr>
            <a:lvl1pPr>
              <a:defRPr sz="1600">
                <a:latin typeface="Playfair Display" panose="00000500000000000000" pitchFamily="2" charset="0"/>
              </a:defRPr>
            </a:lvl1pPr>
          </a:lstStyle>
          <a:p>
            <a:r>
              <a:rPr lang="es-ES" dirty="0"/>
              <a:t>6 Licitud del </a:t>
            </a:r>
            <a:r>
              <a:rPr lang="es-ES" dirty="0" smtClean="0"/>
              <a:t>tratamiento (Cont.)</a:t>
            </a:r>
            <a:endParaRPr lang="es-ES" dirty="0"/>
          </a:p>
        </p:txBody>
      </p:sp>
      <p:sp>
        <p:nvSpPr>
          <p:cNvPr id="7" name="CuadroTexto 6"/>
          <p:cNvSpPr txBox="1"/>
          <p:nvPr/>
        </p:nvSpPr>
        <p:spPr>
          <a:xfrm>
            <a:off x="5004048" y="1307494"/>
            <a:ext cx="3240360" cy="688256"/>
          </a:xfrm>
          <a:prstGeom prst="rect">
            <a:avLst/>
          </a:prstGeom>
          <a:noFill/>
        </p:spPr>
        <p:txBody>
          <a:bodyPr wrap="square" lIns="0" tIns="0" rIns="0" bIns="0" rtlCol="0">
            <a:noAutofit/>
          </a:bodyPr>
          <a:lstStyle>
            <a:defPPr>
              <a:defRPr lang="es-ES"/>
            </a:defPPr>
            <a:lvl1pPr>
              <a:defRPr sz="1600">
                <a:latin typeface="Playfair Display" panose="00000500000000000000" pitchFamily="2" charset="0"/>
              </a:defRPr>
            </a:lvl1pPr>
          </a:lstStyle>
          <a:p>
            <a:r>
              <a:rPr lang="es-ES" dirty="0"/>
              <a:t>9 Tratamiento de categorías especiales de datos personales </a:t>
            </a:r>
          </a:p>
        </p:txBody>
      </p:sp>
    </p:spTree>
    <p:extLst>
      <p:ext uri="{BB962C8B-B14F-4D97-AF65-F5344CB8AC3E}">
        <p14:creationId xmlns:p14="http://schemas.microsoft.com/office/powerpoint/2010/main" val="382039137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to 10"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28365" name="Diapositiva de think-cell" r:id="rId5" imgW="270" imgH="270" progId="TCLayout.ActiveDocument.1">
                  <p:embed/>
                </p:oleObj>
              </mc:Choice>
              <mc:Fallback>
                <p:oleObj name="Diapositiva de think-cell" r:id="rId5" imgW="270" imgH="270" progId="TCLayout.ActiveDocument.1">
                  <p:embed/>
                  <p:pic>
                    <p:nvPicPr>
                      <p:cNvPr id="11" name="Objeto 10"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0" name="Rectángulo 9" hidden="1"/>
          <p:cNvSpPr/>
          <p:nvPr>
            <p:custDataLst>
              <p:tags r:id="rId3"/>
            </p:custDataLst>
          </p:nvPr>
        </p:nvSpPr>
        <p:spPr>
          <a:xfrm>
            <a:off x="0" y="0"/>
            <a:ext cx="158750" cy="15875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Bef>
                <a:spcPct val="0"/>
              </a:spcBef>
              <a:spcAft>
                <a:spcPct val="0"/>
              </a:spcAft>
            </a:pPr>
            <a:endParaRPr lang="es-ES" sz="2400" dirty="0">
              <a:solidFill>
                <a:schemeClr val="tx1"/>
              </a:solidFill>
              <a:latin typeface="Playfair Display" panose="00000500000000000000" pitchFamily="2" charset="0"/>
              <a:ea typeface="+mj-ea"/>
              <a:cs typeface="+mj-cs"/>
              <a:sym typeface="Playfair Display" panose="00000500000000000000" pitchFamily="2" charset="0"/>
            </a:endParaRPr>
          </a:p>
        </p:txBody>
      </p:sp>
      <p:sp>
        <p:nvSpPr>
          <p:cNvPr id="2" name="Título 1"/>
          <p:cNvSpPr>
            <a:spLocks noGrp="1"/>
          </p:cNvSpPr>
          <p:nvPr>
            <p:ph type="title"/>
          </p:nvPr>
        </p:nvSpPr>
        <p:spPr/>
        <p:txBody>
          <a:bodyPr/>
          <a:lstStyle/>
          <a:p>
            <a:r>
              <a:rPr lang="es-ES" dirty="0" smtClean="0"/>
              <a:t>Cuestiones a destacar en el articulado</a:t>
            </a:r>
            <a:r>
              <a:rPr lang="es-ES" dirty="0"/>
              <a:t/>
            </a:r>
            <a:br>
              <a:rPr lang="es-ES" dirty="0"/>
            </a:br>
            <a:endParaRPr lang="es-ES" dirty="0"/>
          </a:p>
        </p:txBody>
      </p:sp>
      <p:sp>
        <p:nvSpPr>
          <p:cNvPr id="3" name="Marcador de texto 2"/>
          <p:cNvSpPr>
            <a:spLocks noGrp="1"/>
          </p:cNvSpPr>
          <p:nvPr>
            <p:ph type="body" sz="quarter" idx="13"/>
          </p:nvPr>
        </p:nvSpPr>
        <p:spPr/>
        <p:txBody>
          <a:bodyPr/>
          <a:lstStyle/>
          <a:p>
            <a:r>
              <a:rPr lang="es-ES" dirty="0"/>
              <a:t>Contenido del Reglamento</a:t>
            </a:r>
          </a:p>
        </p:txBody>
      </p:sp>
      <p:sp>
        <p:nvSpPr>
          <p:cNvPr id="4" name="Rectangle 20"/>
          <p:cNvSpPr>
            <a:spLocks noChangeArrowheads="1"/>
          </p:cNvSpPr>
          <p:nvPr/>
        </p:nvSpPr>
        <p:spPr bwMode="auto">
          <a:xfrm>
            <a:off x="329283" y="1203598"/>
            <a:ext cx="4608120"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a:spcBef>
                <a:spcPct val="20000"/>
              </a:spcBef>
              <a:buSzPct val="70000"/>
            </a:pPr>
            <a:r>
              <a:rPr lang="es-ES" sz="1000" dirty="0">
                <a:cs typeface="Arial"/>
              </a:rPr>
              <a:t>1.Cuando se obtengan de un interesado datos personales relativos a él, el responsable del tratamiento, en el momento en que estos se obtengan, le facilitará toda la información indicada a continuación</a:t>
            </a:r>
            <a:r>
              <a:rPr lang="es-ES" sz="1000" dirty="0" smtClean="0">
                <a:cs typeface="Arial"/>
              </a:rPr>
              <a:t>:</a:t>
            </a:r>
          </a:p>
          <a:p>
            <a:pPr marL="171450" indent="-171450">
              <a:spcBef>
                <a:spcPct val="20000"/>
              </a:spcBef>
              <a:buSzPct val="70000"/>
              <a:buFont typeface="Wingdings" pitchFamily="2" charset="2"/>
              <a:buChar char="§"/>
            </a:pPr>
            <a:r>
              <a:rPr lang="es-ES" sz="1000" dirty="0" smtClean="0">
                <a:cs typeface="Arial"/>
              </a:rPr>
              <a:t> </a:t>
            </a:r>
            <a:r>
              <a:rPr lang="es-ES" sz="1000" dirty="0">
                <a:cs typeface="Arial"/>
              </a:rPr>
              <a:t>a) la identidad y los datos de contacto del responsable y, en su caso, de su representante; </a:t>
            </a:r>
            <a:endParaRPr lang="es-ES" sz="1000" dirty="0" smtClean="0">
              <a:cs typeface="Arial"/>
            </a:endParaRPr>
          </a:p>
          <a:p>
            <a:pPr marL="171450" indent="-171450">
              <a:spcBef>
                <a:spcPct val="20000"/>
              </a:spcBef>
              <a:buSzPct val="70000"/>
              <a:buFont typeface="Wingdings" pitchFamily="2" charset="2"/>
              <a:buChar char="§"/>
            </a:pPr>
            <a:r>
              <a:rPr lang="es-ES" sz="1000" dirty="0" smtClean="0">
                <a:cs typeface="Arial"/>
              </a:rPr>
              <a:t>b</a:t>
            </a:r>
            <a:r>
              <a:rPr lang="es-ES" sz="1000" dirty="0">
                <a:cs typeface="Arial"/>
              </a:rPr>
              <a:t>) los datos de contacto del delegado de protección de datos, en su caso; </a:t>
            </a:r>
            <a:endParaRPr lang="es-ES" sz="1000" dirty="0" smtClean="0">
              <a:cs typeface="Arial"/>
            </a:endParaRPr>
          </a:p>
          <a:p>
            <a:pPr marL="171450" indent="-171450">
              <a:spcBef>
                <a:spcPct val="20000"/>
              </a:spcBef>
              <a:buSzPct val="70000"/>
              <a:buFont typeface="Wingdings" pitchFamily="2" charset="2"/>
              <a:buChar char="§"/>
            </a:pPr>
            <a:r>
              <a:rPr lang="es-ES" sz="1000" dirty="0" smtClean="0">
                <a:cs typeface="Arial"/>
              </a:rPr>
              <a:t>c</a:t>
            </a:r>
            <a:r>
              <a:rPr lang="es-ES" sz="1000" dirty="0">
                <a:cs typeface="Arial"/>
              </a:rPr>
              <a:t>) los fines del tratamiento a que se destinan los datos personales y la base jurídica del </a:t>
            </a:r>
            <a:r>
              <a:rPr lang="es-ES" sz="1000" dirty="0" smtClean="0">
                <a:cs typeface="Arial"/>
              </a:rPr>
              <a:t>tratamiento</a:t>
            </a:r>
          </a:p>
          <a:p>
            <a:pPr marL="171450" indent="-171450">
              <a:spcBef>
                <a:spcPct val="20000"/>
              </a:spcBef>
              <a:buSzPct val="70000"/>
              <a:buFont typeface="Wingdings" pitchFamily="2" charset="2"/>
              <a:buChar char="§"/>
            </a:pPr>
            <a:r>
              <a:rPr lang="es-ES" sz="1000" dirty="0" smtClean="0">
                <a:cs typeface="Arial"/>
              </a:rPr>
              <a:t>d</a:t>
            </a:r>
            <a:r>
              <a:rPr lang="es-ES" sz="1000" dirty="0">
                <a:cs typeface="Arial"/>
              </a:rPr>
              <a:t>) cuando el tratamiento se base en el artículo 6, apartado 1, letra f), los intereses legítimos del responsable o de un tercero; </a:t>
            </a:r>
            <a:endParaRPr lang="es-ES" sz="1000" dirty="0" smtClean="0">
              <a:cs typeface="Arial"/>
            </a:endParaRPr>
          </a:p>
          <a:p>
            <a:pPr marL="171450" indent="-171450">
              <a:spcBef>
                <a:spcPct val="20000"/>
              </a:spcBef>
              <a:buSzPct val="70000"/>
              <a:buFont typeface="Wingdings" pitchFamily="2" charset="2"/>
              <a:buChar char="§"/>
            </a:pPr>
            <a:r>
              <a:rPr lang="es-ES" sz="1000" dirty="0">
                <a:cs typeface="Arial"/>
              </a:rPr>
              <a:t>e) los destinatarios o las categorías de destinatarios de los datos personales, en su </a:t>
            </a:r>
            <a:r>
              <a:rPr lang="es-ES" sz="1000" dirty="0" smtClean="0">
                <a:cs typeface="Arial"/>
              </a:rPr>
              <a:t>caso</a:t>
            </a:r>
          </a:p>
          <a:p>
            <a:pPr marL="171450" indent="-171450">
              <a:spcBef>
                <a:spcPct val="20000"/>
              </a:spcBef>
              <a:buSzPct val="70000"/>
              <a:buFont typeface="Wingdings" pitchFamily="2" charset="2"/>
              <a:buChar char="§"/>
            </a:pPr>
            <a:r>
              <a:rPr lang="es-ES" sz="1000" dirty="0">
                <a:cs typeface="Arial"/>
              </a:rPr>
              <a:t>f) en su caso, la intención del responsable de transferir datos personales a un tercer país u organización internacional y la existencia o ausencia de una decisión de adecuación de la Comisión, o, en el caso de las transferencias indicadas en los artículos 46 o 47 o el artículo 49, apartado 1, párrafo segundo, referencia a las garantías adecuadas o apropiadas y a los medios para obtener una copia de estas o al hecho de que se hayan prestado</a:t>
            </a:r>
            <a:r>
              <a:rPr lang="es-ES" sz="1000" dirty="0" smtClean="0">
                <a:cs typeface="Arial"/>
              </a:rPr>
              <a:t>.</a:t>
            </a:r>
          </a:p>
          <a:p>
            <a:pPr marL="171450" indent="-171450">
              <a:spcBef>
                <a:spcPct val="20000"/>
              </a:spcBef>
              <a:buSzPct val="70000"/>
              <a:buFont typeface="Wingdings" pitchFamily="2" charset="2"/>
              <a:buChar char="§"/>
            </a:pPr>
            <a:r>
              <a:rPr lang="es-ES" sz="1000" dirty="0">
                <a:cs typeface="Arial"/>
              </a:rPr>
              <a:t>2.Además de la información mencionada en el apartado 1, el responsable del tratamiento facilitará al interesado, en el momento en que se obtengan los datos personales, la siguiente información necesaria para garantizar un tratamiento de datos leal y transparente: </a:t>
            </a:r>
          </a:p>
          <a:p>
            <a:pPr marL="171450" indent="-171450">
              <a:spcBef>
                <a:spcPct val="20000"/>
              </a:spcBef>
              <a:buSzPct val="70000"/>
              <a:buFont typeface="Wingdings" pitchFamily="2" charset="2"/>
              <a:buChar char="§"/>
            </a:pPr>
            <a:endParaRPr lang="es-ES" sz="1000" dirty="0">
              <a:cs typeface="Arial"/>
            </a:endParaRPr>
          </a:p>
          <a:p>
            <a:pPr marL="171450" indent="-171450">
              <a:spcBef>
                <a:spcPct val="20000"/>
              </a:spcBef>
              <a:buSzPct val="70000"/>
              <a:buFont typeface="Wingdings" pitchFamily="2" charset="2"/>
              <a:buChar char="§"/>
            </a:pPr>
            <a:endParaRPr lang="es-ES" sz="1000" dirty="0" smtClean="0">
              <a:cs typeface="Arial"/>
            </a:endParaRPr>
          </a:p>
          <a:p>
            <a:pPr marL="171450" indent="-171450">
              <a:spcBef>
                <a:spcPct val="20000"/>
              </a:spcBef>
              <a:buSzPct val="70000"/>
              <a:buFont typeface="Wingdings" pitchFamily="2" charset="2"/>
              <a:buChar char="§"/>
            </a:pPr>
            <a:endParaRPr lang="es-ES" sz="1000" dirty="0">
              <a:cs typeface="Arial"/>
            </a:endParaRPr>
          </a:p>
        </p:txBody>
      </p:sp>
      <p:sp>
        <p:nvSpPr>
          <p:cNvPr id="5" name="Rectangle 20"/>
          <p:cNvSpPr>
            <a:spLocks noChangeArrowheads="1"/>
          </p:cNvSpPr>
          <p:nvPr/>
        </p:nvSpPr>
        <p:spPr bwMode="auto">
          <a:xfrm>
            <a:off x="5004048" y="1203598"/>
            <a:ext cx="3887540"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marL="171450" indent="-171450">
              <a:spcBef>
                <a:spcPct val="20000"/>
              </a:spcBef>
              <a:buSzPct val="70000"/>
              <a:buFont typeface="Wingdings" pitchFamily="2" charset="2"/>
              <a:buChar char="§"/>
            </a:pPr>
            <a:r>
              <a:rPr lang="es-ES" sz="1000" dirty="0">
                <a:cs typeface="Arial"/>
              </a:rPr>
              <a:t>a</a:t>
            </a:r>
            <a:r>
              <a:rPr lang="es-ES" sz="1000" dirty="0" smtClean="0">
                <a:cs typeface="Arial"/>
              </a:rPr>
              <a:t>) el </a:t>
            </a:r>
            <a:r>
              <a:rPr lang="es-ES" sz="1000" dirty="0">
                <a:cs typeface="Arial"/>
              </a:rPr>
              <a:t>plazo durante el cual se conservarán los datos personales o, cuando no sea posible, los criterios utilizados para determinar este plazo; </a:t>
            </a:r>
          </a:p>
          <a:p>
            <a:pPr marL="171450" indent="-171450">
              <a:spcBef>
                <a:spcPct val="20000"/>
              </a:spcBef>
              <a:buSzPct val="70000"/>
              <a:buFont typeface="Wingdings" pitchFamily="2" charset="2"/>
              <a:buChar char="§"/>
            </a:pPr>
            <a:r>
              <a:rPr lang="es-ES" sz="1000" dirty="0">
                <a:cs typeface="Arial"/>
              </a:rPr>
              <a:t>b) la existencia del derecho a solicitar al responsable del tratamiento el acceso a los datos personales relativos al interesado, y su rectificación o supresión, o la limitación de su tratamiento, o a oponerse al tratamiento, así como el derecho a la portabilidad de los datos; </a:t>
            </a:r>
            <a:endParaRPr lang="es-ES" sz="1000" dirty="0" smtClean="0">
              <a:cs typeface="Arial"/>
            </a:endParaRPr>
          </a:p>
          <a:p>
            <a:pPr marL="171450" indent="-171450">
              <a:spcBef>
                <a:spcPct val="20000"/>
              </a:spcBef>
              <a:buSzPct val="70000"/>
              <a:buFont typeface="Wingdings" pitchFamily="2" charset="2"/>
              <a:buChar char="§"/>
            </a:pPr>
            <a:r>
              <a:rPr lang="es-ES" sz="1000" dirty="0" smtClean="0">
                <a:cs typeface="Arial"/>
              </a:rPr>
              <a:t>c</a:t>
            </a:r>
            <a:r>
              <a:rPr lang="es-ES" sz="1000" dirty="0">
                <a:cs typeface="Arial"/>
              </a:rPr>
              <a:t>) cuando el tratamiento esté basado en el artículo 6, apartado 1, letra a), o el artículo 9, apartado 2, letra a), la existencia del derecho a retirar el consentimiento en cualquier momento, sin que ello afecte a la licitud del tratamiento basado en el consentimiento previo a su retirada; </a:t>
            </a:r>
            <a:endParaRPr lang="es-ES" sz="1000" dirty="0" smtClean="0">
              <a:cs typeface="Arial"/>
            </a:endParaRPr>
          </a:p>
          <a:p>
            <a:pPr marL="171450" indent="-171450">
              <a:spcBef>
                <a:spcPct val="20000"/>
              </a:spcBef>
              <a:buSzPct val="70000"/>
              <a:buFont typeface="Wingdings" pitchFamily="2" charset="2"/>
              <a:buChar char="§"/>
            </a:pPr>
            <a:r>
              <a:rPr lang="es-ES" sz="1000" dirty="0" smtClean="0">
                <a:cs typeface="Arial"/>
              </a:rPr>
              <a:t>d</a:t>
            </a:r>
            <a:r>
              <a:rPr lang="es-ES" sz="1000" dirty="0">
                <a:cs typeface="Arial"/>
              </a:rPr>
              <a:t>) el derecho a presentar una reclamación ante una autoridad de control; e) si la comunicación de datos personales es un requisito legal o contractual, o un requisito necesario para suscribir un contrato, y si el interesado está obligado a facilitar los datos personales y está informado de las posibles consecuencias de que no facilitar tales datos</a:t>
            </a:r>
            <a:r>
              <a:rPr lang="es-ES" sz="1000" dirty="0" smtClean="0">
                <a:cs typeface="Arial"/>
              </a:rPr>
              <a:t>;</a:t>
            </a:r>
          </a:p>
          <a:p>
            <a:pPr marL="171450" indent="-171450">
              <a:spcBef>
                <a:spcPct val="20000"/>
              </a:spcBef>
              <a:buSzPct val="70000"/>
              <a:buFont typeface="Wingdings" pitchFamily="2" charset="2"/>
              <a:buChar char="§"/>
            </a:pPr>
            <a:r>
              <a:rPr lang="es-ES" sz="1000" dirty="0" smtClean="0">
                <a:cs typeface="Arial"/>
              </a:rPr>
              <a:t> </a:t>
            </a:r>
            <a:r>
              <a:rPr lang="es-ES" sz="1000" dirty="0">
                <a:cs typeface="Arial"/>
              </a:rPr>
              <a:t>f) la existencia de decisiones automatizas, incluida la elaboración de perfiles, a que se refiere el artículo 22, apartados 1 y 4, y, al menos en tales casos, información significativa sobre la lógica aplicada, así como la importancia y las consecuencias previstas de dicho tratamiento para el interesado..</a:t>
            </a:r>
          </a:p>
          <a:p>
            <a:pPr>
              <a:spcBef>
                <a:spcPct val="20000"/>
              </a:spcBef>
              <a:buSzPct val="70000"/>
            </a:pPr>
            <a:endParaRPr lang="es-ES" sz="1000" dirty="0">
              <a:cs typeface="Arial"/>
            </a:endParaRPr>
          </a:p>
        </p:txBody>
      </p:sp>
      <p:sp>
        <p:nvSpPr>
          <p:cNvPr id="6" name="CuadroTexto 5"/>
          <p:cNvSpPr txBox="1"/>
          <p:nvPr/>
        </p:nvSpPr>
        <p:spPr>
          <a:xfrm>
            <a:off x="323528" y="875382"/>
            <a:ext cx="8640960" cy="688256"/>
          </a:xfrm>
          <a:prstGeom prst="rect">
            <a:avLst/>
          </a:prstGeom>
          <a:noFill/>
        </p:spPr>
        <p:txBody>
          <a:bodyPr wrap="square" lIns="0" tIns="0" rIns="0" bIns="0" rtlCol="0">
            <a:noAutofit/>
          </a:bodyPr>
          <a:lstStyle>
            <a:defPPr>
              <a:defRPr lang="es-ES"/>
            </a:defPPr>
            <a:lvl1pPr>
              <a:defRPr sz="1600">
                <a:latin typeface="Playfair Display" panose="00000500000000000000" pitchFamily="2" charset="0"/>
              </a:defRPr>
            </a:lvl1pPr>
          </a:lstStyle>
          <a:p>
            <a:r>
              <a:rPr lang="es-ES" dirty="0"/>
              <a:t>13 Información que deberá facilitarse cuando los datos personales se obtengan del interesado</a:t>
            </a:r>
          </a:p>
        </p:txBody>
      </p:sp>
    </p:spTree>
    <p:extLst>
      <p:ext uri="{BB962C8B-B14F-4D97-AF65-F5344CB8AC3E}">
        <p14:creationId xmlns:p14="http://schemas.microsoft.com/office/powerpoint/2010/main" val="187172685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to 10"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29388" name="Diapositiva de think-cell" r:id="rId5" imgW="270" imgH="270" progId="TCLayout.ActiveDocument.1">
                  <p:embed/>
                </p:oleObj>
              </mc:Choice>
              <mc:Fallback>
                <p:oleObj name="Diapositiva de think-cell" r:id="rId5" imgW="270" imgH="270" progId="TCLayout.ActiveDocument.1">
                  <p:embed/>
                  <p:pic>
                    <p:nvPicPr>
                      <p:cNvPr id="11" name="Objeto 10"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0" name="Rectángulo 9" hidden="1"/>
          <p:cNvSpPr/>
          <p:nvPr>
            <p:custDataLst>
              <p:tags r:id="rId3"/>
            </p:custDataLst>
          </p:nvPr>
        </p:nvSpPr>
        <p:spPr>
          <a:xfrm>
            <a:off x="0" y="0"/>
            <a:ext cx="158750" cy="15875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Bef>
                <a:spcPct val="0"/>
              </a:spcBef>
              <a:spcAft>
                <a:spcPct val="0"/>
              </a:spcAft>
            </a:pPr>
            <a:endParaRPr lang="es-ES" sz="2400" dirty="0">
              <a:solidFill>
                <a:schemeClr val="tx1"/>
              </a:solidFill>
              <a:latin typeface="Playfair Display" panose="00000500000000000000" pitchFamily="2" charset="0"/>
              <a:ea typeface="+mj-ea"/>
              <a:cs typeface="+mj-cs"/>
              <a:sym typeface="Playfair Display" panose="00000500000000000000" pitchFamily="2" charset="0"/>
            </a:endParaRPr>
          </a:p>
        </p:txBody>
      </p:sp>
      <p:sp>
        <p:nvSpPr>
          <p:cNvPr id="2" name="Título 1"/>
          <p:cNvSpPr>
            <a:spLocks noGrp="1"/>
          </p:cNvSpPr>
          <p:nvPr>
            <p:ph type="title"/>
          </p:nvPr>
        </p:nvSpPr>
        <p:spPr/>
        <p:txBody>
          <a:bodyPr/>
          <a:lstStyle/>
          <a:p>
            <a:r>
              <a:rPr lang="es-ES" dirty="0" smtClean="0"/>
              <a:t>Cuestiones a destacar en el articulado</a:t>
            </a:r>
            <a:r>
              <a:rPr lang="es-ES" dirty="0"/>
              <a:t/>
            </a:r>
            <a:br>
              <a:rPr lang="es-ES" dirty="0"/>
            </a:br>
            <a:endParaRPr lang="es-ES" dirty="0"/>
          </a:p>
        </p:txBody>
      </p:sp>
      <p:sp>
        <p:nvSpPr>
          <p:cNvPr id="3" name="Marcador de texto 2"/>
          <p:cNvSpPr>
            <a:spLocks noGrp="1"/>
          </p:cNvSpPr>
          <p:nvPr>
            <p:ph type="body" sz="quarter" idx="13"/>
          </p:nvPr>
        </p:nvSpPr>
        <p:spPr/>
        <p:txBody>
          <a:bodyPr/>
          <a:lstStyle/>
          <a:p>
            <a:r>
              <a:rPr lang="es-ES" dirty="0"/>
              <a:t>Contenido del Reglamento</a:t>
            </a:r>
          </a:p>
        </p:txBody>
      </p:sp>
      <p:sp>
        <p:nvSpPr>
          <p:cNvPr id="4" name="Rectangle 20"/>
          <p:cNvSpPr>
            <a:spLocks noChangeArrowheads="1"/>
          </p:cNvSpPr>
          <p:nvPr/>
        </p:nvSpPr>
        <p:spPr bwMode="auto">
          <a:xfrm>
            <a:off x="329283" y="1419622"/>
            <a:ext cx="4608120"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a:spcBef>
                <a:spcPct val="20000"/>
              </a:spcBef>
              <a:buSzPct val="70000"/>
            </a:pPr>
            <a:r>
              <a:rPr lang="es-ES" sz="1000" dirty="0">
                <a:cs typeface="Arial"/>
              </a:rPr>
              <a:t>1.El interesado tendrá derecho a obtener del responsable del tratamiento confirmación de si se están tratando o no datos personales que le conciernen y, en tal caso, derecho de acceso a los datos personales y a la siguiente información: </a:t>
            </a:r>
            <a:endParaRPr lang="es-ES" sz="1000" dirty="0" smtClean="0">
              <a:cs typeface="Arial"/>
            </a:endParaRPr>
          </a:p>
          <a:p>
            <a:pPr marL="228600" indent="-228600">
              <a:spcBef>
                <a:spcPct val="20000"/>
              </a:spcBef>
              <a:buSzPct val="70000"/>
              <a:buFont typeface="Arial" panose="020B0604020202020204" pitchFamily="34" charset="0"/>
              <a:buChar char="•"/>
            </a:pPr>
            <a:r>
              <a:rPr lang="es-ES" sz="1000" dirty="0" smtClean="0">
                <a:cs typeface="Arial"/>
              </a:rPr>
              <a:t>a) los </a:t>
            </a:r>
            <a:r>
              <a:rPr lang="es-ES" sz="1000" dirty="0">
                <a:cs typeface="Arial"/>
              </a:rPr>
              <a:t>fines del tratamiento; </a:t>
            </a:r>
            <a:endParaRPr lang="es-ES" sz="1000" dirty="0" smtClean="0">
              <a:cs typeface="Arial"/>
            </a:endParaRPr>
          </a:p>
          <a:p>
            <a:pPr marL="228600" indent="-228600">
              <a:spcBef>
                <a:spcPct val="20000"/>
              </a:spcBef>
              <a:buSzPct val="70000"/>
              <a:buFont typeface="Arial" panose="020B0604020202020204" pitchFamily="34" charset="0"/>
              <a:buChar char="•"/>
            </a:pPr>
            <a:r>
              <a:rPr lang="es-ES" sz="1000" dirty="0" smtClean="0">
                <a:cs typeface="Arial"/>
              </a:rPr>
              <a:t>b</a:t>
            </a:r>
            <a:r>
              <a:rPr lang="es-ES" sz="1000" dirty="0">
                <a:cs typeface="Arial"/>
              </a:rPr>
              <a:t>) las categorías de datos personales de que se trate; </a:t>
            </a:r>
            <a:endParaRPr lang="es-ES" sz="1000" dirty="0" smtClean="0">
              <a:cs typeface="Arial"/>
            </a:endParaRPr>
          </a:p>
          <a:p>
            <a:pPr marL="228600" indent="-228600">
              <a:spcBef>
                <a:spcPct val="20000"/>
              </a:spcBef>
              <a:buSzPct val="70000"/>
              <a:buFont typeface="Arial" panose="020B0604020202020204" pitchFamily="34" charset="0"/>
              <a:buChar char="•"/>
            </a:pPr>
            <a:r>
              <a:rPr lang="es-ES" sz="1000" dirty="0" smtClean="0">
                <a:cs typeface="Arial"/>
              </a:rPr>
              <a:t>c</a:t>
            </a:r>
            <a:r>
              <a:rPr lang="es-ES" sz="1000" dirty="0">
                <a:cs typeface="Arial"/>
              </a:rPr>
              <a:t>) los destinatarios o las categorías de destinatarios a los que se comunicaron o serán comunicados los datos personales, en particular destinatarios en terceros u organizaciones internacionales; </a:t>
            </a:r>
            <a:endParaRPr lang="es-ES" sz="1000" dirty="0" smtClean="0">
              <a:cs typeface="Arial"/>
            </a:endParaRPr>
          </a:p>
          <a:p>
            <a:pPr marL="228600" indent="-228600">
              <a:spcBef>
                <a:spcPct val="20000"/>
              </a:spcBef>
              <a:buSzPct val="70000"/>
              <a:buFont typeface="Arial" panose="020B0604020202020204" pitchFamily="34" charset="0"/>
              <a:buChar char="•"/>
            </a:pPr>
            <a:r>
              <a:rPr lang="es-ES" sz="1000" dirty="0" smtClean="0">
                <a:cs typeface="Arial"/>
              </a:rPr>
              <a:t>d</a:t>
            </a:r>
            <a:r>
              <a:rPr lang="es-ES" sz="1000" dirty="0">
                <a:cs typeface="Arial"/>
              </a:rPr>
              <a:t>) de ser posible, el plazo previsto de conservación de los datos personales o, de no ser posible, los criterios utilizados para determinar este plazo; </a:t>
            </a:r>
            <a:endParaRPr lang="es-ES" sz="1000" dirty="0" smtClean="0">
              <a:cs typeface="Arial"/>
            </a:endParaRPr>
          </a:p>
          <a:p>
            <a:pPr marL="228600" indent="-228600">
              <a:spcBef>
                <a:spcPct val="20000"/>
              </a:spcBef>
              <a:buSzPct val="70000"/>
              <a:buFont typeface="Arial" panose="020B0604020202020204" pitchFamily="34" charset="0"/>
              <a:buChar char="•"/>
            </a:pPr>
            <a:r>
              <a:rPr lang="es-ES" sz="1000" dirty="0" smtClean="0">
                <a:cs typeface="Arial"/>
              </a:rPr>
              <a:t>e</a:t>
            </a:r>
            <a:r>
              <a:rPr lang="es-ES" sz="1000" dirty="0">
                <a:cs typeface="Arial"/>
              </a:rPr>
              <a:t>) la existencia del derecho a solicitar del responsable la rectificación o supresión de datos personales o la limitación del tratamiento de datos personales relativos al interesado, o a oponerse a dicho </a:t>
            </a:r>
            <a:r>
              <a:rPr lang="es-ES" sz="1000" dirty="0" smtClean="0">
                <a:cs typeface="Arial"/>
              </a:rPr>
              <a:t>tratamiento; </a:t>
            </a:r>
          </a:p>
          <a:p>
            <a:pPr marL="228600" indent="-228600">
              <a:spcBef>
                <a:spcPct val="20000"/>
              </a:spcBef>
              <a:buSzPct val="70000"/>
              <a:buFont typeface="Arial" panose="020B0604020202020204" pitchFamily="34" charset="0"/>
              <a:buChar char="•"/>
            </a:pPr>
            <a:r>
              <a:rPr lang="es-ES" sz="1000" dirty="0" smtClean="0">
                <a:cs typeface="Arial"/>
              </a:rPr>
              <a:t>f</a:t>
            </a:r>
            <a:r>
              <a:rPr lang="es-ES" sz="1000" dirty="0">
                <a:cs typeface="Arial"/>
              </a:rPr>
              <a:t>) el derecho a presentar una reclamación ante una autoridad de control; </a:t>
            </a:r>
            <a:endParaRPr lang="es-ES" sz="1000" dirty="0" smtClean="0">
              <a:cs typeface="Arial"/>
            </a:endParaRPr>
          </a:p>
          <a:p>
            <a:pPr marL="228600" indent="-228600">
              <a:spcBef>
                <a:spcPct val="20000"/>
              </a:spcBef>
              <a:buSzPct val="70000"/>
              <a:buFont typeface="Arial" panose="020B0604020202020204" pitchFamily="34" charset="0"/>
              <a:buChar char="•"/>
            </a:pPr>
            <a:r>
              <a:rPr lang="es-ES" sz="1000" dirty="0" smtClean="0">
                <a:cs typeface="Arial"/>
              </a:rPr>
              <a:t>g</a:t>
            </a:r>
            <a:r>
              <a:rPr lang="es-ES" sz="1000" dirty="0">
                <a:cs typeface="Arial"/>
              </a:rPr>
              <a:t>) cuando los datos personales no se hayan obtenido del interesado, cualquier información disponible sobre su origen; h) la existencia de decisiones automatizadas, incluida la elaboración de perfiles, a que se refiere el artículo 22, apartados 1 y 4, y, al menos en tales casos, información significativa sobre la lógica aplicada, así como la importancia y las consecuencias previstas de dicho tratamiento para el interesado.</a:t>
            </a:r>
          </a:p>
          <a:p>
            <a:pPr marL="171450" indent="-171450">
              <a:spcBef>
                <a:spcPct val="20000"/>
              </a:spcBef>
              <a:buSzPct val="70000"/>
              <a:buFont typeface="Wingdings" pitchFamily="2" charset="2"/>
              <a:buChar char="§"/>
            </a:pPr>
            <a:endParaRPr lang="es-ES" sz="1000" dirty="0" smtClean="0">
              <a:cs typeface="Arial"/>
            </a:endParaRPr>
          </a:p>
          <a:p>
            <a:pPr marL="171450" indent="-171450">
              <a:spcBef>
                <a:spcPct val="20000"/>
              </a:spcBef>
              <a:buSzPct val="70000"/>
              <a:buFont typeface="Wingdings" pitchFamily="2" charset="2"/>
              <a:buChar char="§"/>
            </a:pPr>
            <a:endParaRPr lang="es-ES" sz="1000" dirty="0">
              <a:cs typeface="Arial"/>
            </a:endParaRPr>
          </a:p>
        </p:txBody>
      </p:sp>
      <p:sp>
        <p:nvSpPr>
          <p:cNvPr id="5" name="Rectangle 20"/>
          <p:cNvSpPr>
            <a:spLocks noChangeArrowheads="1"/>
          </p:cNvSpPr>
          <p:nvPr/>
        </p:nvSpPr>
        <p:spPr bwMode="auto">
          <a:xfrm>
            <a:off x="5004048" y="1419622"/>
            <a:ext cx="3887540"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marL="171450" indent="-171450">
              <a:spcBef>
                <a:spcPct val="20000"/>
              </a:spcBef>
              <a:buSzPct val="70000"/>
              <a:buFont typeface="Wingdings" pitchFamily="2" charset="2"/>
              <a:buChar char="§"/>
            </a:pPr>
            <a:r>
              <a:rPr lang="es-ES" sz="1000" dirty="0">
                <a:cs typeface="Arial"/>
              </a:rPr>
              <a:t>2.Cuando se transfieran datos personales a un tercer país o a una organización internacional, el interesado tendrá derecho a ser informado de las garantías adecuadas en virtud del artículo 46 relativas a la transferencia. </a:t>
            </a:r>
            <a:endParaRPr lang="es-ES" sz="1000" dirty="0" smtClean="0">
              <a:cs typeface="Arial"/>
            </a:endParaRPr>
          </a:p>
          <a:p>
            <a:pPr marL="171450" indent="-171450">
              <a:spcBef>
                <a:spcPct val="20000"/>
              </a:spcBef>
              <a:buSzPct val="70000"/>
              <a:buFont typeface="Wingdings" pitchFamily="2" charset="2"/>
              <a:buChar char="§"/>
            </a:pPr>
            <a:r>
              <a:rPr lang="es-ES" sz="1000" dirty="0" smtClean="0">
                <a:cs typeface="Arial"/>
              </a:rPr>
              <a:t>3.El </a:t>
            </a:r>
            <a:r>
              <a:rPr lang="es-ES" sz="1000" dirty="0">
                <a:cs typeface="Arial"/>
              </a:rPr>
              <a:t>responsable del tratamiento facilitará una copia de los datos personales objeto de tratamiento. El responsable podrá percibir por cualquier otra copia solicitada por el interesado un canon razonable basado en los costes administrativos. Cuando el interesado presente la solicitud por medios electrónicos, y a menos que este solicite que se facilite de otro modo, la información se facilitará en un formato electrónico de uso común. </a:t>
            </a:r>
            <a:endParaRPr lang="es-ES" sz="1000" dirty="0" smtClean="0">
              <a:cs typeface="Arial"/>
            </a:endParaRPr>
          </a:p>
          <a:p>
            <a:pPr marL="171450" indent="-171450">
              <a:spcBef>
                <a:spcPct val="20000"/>
              </a:spcBef>
              <a:buSzPct val="70000"/>
              <a:buFont typeface="Wingdings" pitchFamily="2" charset="2"/>
              <a:buChar char="§"/>
            </a:pPr>
            <a:r>
              <a:rPr lang="es-ES" sz="1000" dirty="0" smtClean="0">
                <a:cs typeface="Arial"/>
              </a:rPr>
              <a:t>4.El </a:t>
            </a:r>
            <a:r>
              <a:rPr lang="es-ES" sz="1000" dirty="0">
                <a:cs typeface="Arial"/>
              </a:rPr>
              <a:t>derecho a obtener copia mencionado en el apartado 3 no afectará negativamente a los derechos y libertades de otros.</a:t>
            </a:r>
          </a:p>
          <a:p>
            <a:pPr marL="171450" indent="-171450">
              <a:spcBef>
                <a:spcPct val="20000"/>
              </a:spcBef>
              <a:buSzPct val="70000"/>
              <a:buFont typeface="Wingdings" pitchFamily="2" charset="2"/>
              <a:buChar char="§"/>
            </a:pPr>
            <a:endParaRPr lang="es-ES" sz="1000" dirty="0">
              <a:cs typeface="Arial"/>
            </a:endParaRPr>
          </a:p>
          <a:p>
            <a:pPr>
              <a:spcBef>
                <a:spcPct val="20000"/>
              </a:spcBef>
              <a:buSzPct val="70000"/>
            </a:pPr>
            <a:endParaRPr lang="es-ES" sz="1000" dirty="0">
              <a:cs typeface="Arial"/>
            </a:endParaRPr>
          </a:p>
        </p:txBody>
      </p:sp>
      <p:sp>
        <p:nvSpPr>
          <p:cNvPr id="6" name="CuadroTexto 5"/>
          <p:cNvSpPr txBox="1"/>
          <p:nvPr/>
        </p:nvSpPr>
        <p:spPr>
          <a:xfrm>
            <a:off x="323528" y="875382"/>
            <a:ext cx="8640960" cy="688256"/>
          </a:xfrm>
          <a:prstGeom prst="rect">
            <a:avLst/>
          </a:prstGeom>
          <a:noFill/>
        </p:spPr>
        <p:txBody>
          <a:bodyPr wrap="square" lIns="0" tIns="0" rIns="0" bIns="0" rtlCol="0">
            <a:noAutofit/>
          </a:bodyPr>
          <a:lstStyle>
            <a:defPPr>
              <a:defRPr lang="es-ES"/>
            </a:defPPr>
            <a:lvl1pPr>
              <a:defRPr sz="1600">
                <a:latin typeface="Playfair Display" panose="00000500000000000000" pitchFamily="2" charset="0"/>
              </a:defRPr>
            </a:lvl1pPr>
          </a:lstStyle>
          <a:p>
            <a:r>
              <a:rPr lang="es-ES" dirty="0"/>
              <a:t>15 Derecho de acceso del interesado</a:t>
            </a:r>
          </a:p>
        </p:txBody>
      </p:sp>
    </p:spTree>
    <p:extLst>
      <p:ext uri="{BB962C8B-B14F-4D97-AF65-F5344CB8AC3E}">
        <p14:creationId xmlns:p14="http://schemas.microsoft.com/office/powerpoint/2010/main" val="419014896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to 10"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30411" name="Diapositiva de think-cell" r:id="rId5" imgW="270" imgH="270" progId="TCLayout.ActiveDocument.1">
                  <p:embed/>
                </p:oleObj>
              </mc:Choice>
              <mc:Fallback>
                <p:oleObj name="Diapositiva de think-cell" r:id="rId5" imgW="270" imgH="270" progId="TCLayout.ActiveDocument.1">
                  <p:embed/>
                  <p:pic>
                    <p:nvPicPr>
                      <p:cNvPr id="11" name="Objeto 10"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0" name="Rectángulo 9" hidden="1"/>
          <p:cNvSpPr/>
          <p:nvPr>
            <p:custDataLst>
              <p:tags r:id="rId3"/>
            </p:custDataLst>
          </p:nvPr>
        </p:nvSpPr>
        <p:spPr>
          <a:xfrm>
            <a:off x="0" y="0"/>
            <a:ext cx="158750" cy="15875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Bef>
                <a:spcPct val="0"/>
              </a:spcBef>
              <a:spcAft>
                <a:spcPct val="0"/>
              </a:spcAft>
            </a:pPr>
            <a:endParaRPr lang="es-ES" sz="2400" dirty="0">
              <a:solidFill>
                <a:schemeClr val="tx1"/>
              </a:solidFill>
              <a:latin typeface="Playfair Display" panose="00000500000000000000" pitchFamily="2" charset="0"/>
              <a:ea typeface="+mj-ea"/>
              <a:cs typeface="+mj-cs"/>
              <a:sym typeface="Playfair Display" panose="00000500000000000000" pitchFamily="2" charset="0"/>
            </a:endParaRPr>
          </a:p>
        </p:txBody>
      </p:sp>
      <p:sp>
        <p:nvSpPr>
          <p:cNvPr id="2" name="Título 1"/>
          <p:cNvSpPr>
            <a:spLocks noGrp="1"/>
          </p:cNvSpPr>
          <p:nvPr>
            <p:ph type="title"/>
          </p:nvPr>
        </p:nvSpPr>
        <p:spPr/>
        <p:txBody>
          <a:bodyPr/>
          <a:lstStyle/>
          <a:p>
            <a:r>
              <a:rPr lang="es-ES" dirty="0" smtClean="0"/>
              <a:t>Cuestiones a destacar en el articulado</a:t>
            </a:r>
            <a:r>
              <a:rPr lang="es-ES" dirty="0"/>
              <a:t/>
            </a:r>
            <a:br>
              <a:rPr lang="es-ES" dirty="0"/>
            </a:br>
            <a:endParaRPr lang="es-ES" dirty="0"/>
          </a:p>
        </p:txBody>
      </p:sp>
      <p:sp>
        <p:nvSpPr>
          <p:cNvPr id="3" name="Marcador de texto 2"/>
          <p:cNvSpPr>
            <a:spLocks noGrp="1"/>
          </p:cNvSpPr>
          <p:nvPr>
            <p:ph type="body" sz="quarter" idx="13"/>
          </p:nvPr>
        </p:nvSpPr>
        <p:spPr/>
        <p:txBody>
          <a:bodyPr/>
          <a:lstStyle/>
          <a:p>
            <a:r>
              <a:rPr lang="es-ES" dirty="0"/>
              <a:t>Contenido del Reglamento</a:t>
            </a:r>
          </a:p>
        </p:txBody>
      </p:sp>
      <p:sp>
        <p:nvSpPr>
          <p:cNvPr id="4" name="Rectangle 20"/>
          <p:cNvSpPr>
            <a:spLocks noChangeArrowheads="1"/>
          </p:cNvSpPr>
          <p:nvPr/>
        </p:nvSpPr>
        <p:spPr bwMode="auto">
          <a:xfrm>
            <a:off x="611952" y="2139702"/>
            <a:ext cx="3528000"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marL="171450" indent="-171450">
              <a:spcBef>
                <a:spcPct val="20000"/>
              </a:spcBef>
              <a:buSzPct val="70000"/>
              <a:buFont typeface="Wingdings" pitchFamily="2" charset="2"/>
              <a:buChar char="§"/>
            </a:pPr>
            <a:r>
              <a:rPr lang="es-ES" sz="1000" dirty="0">
                <a:cs typeface="Arial"/>
              </a:rPr>
              <a:t>1.Cuando se vaya a realizar un tratamiento por cuenta de un responsable del tratamiento, este elegirá únicamente un encargado que ofrezca garantías suficientes para aplicar medidas técnicas y organizativas apropiados, de manera que el tratamiento sea</a:t>
            </a:r>
          </a:p>
          <a:p>
            <a:pPr marL="171450" indent="-171450">
              <a:spcBef>
                <a:spcPct val="20000"/>
              </a:spcBef>
              <a:buSzPct val="70000"/>
              <a:buFont typeface="Wingdings" pitchFamily="2" charset="2"/>
              <a:buChar char="§"/>
            </a:pPr>
            <a:r>
              <a:rPr lang="es-ES" sz="1000" dirty="0">
                <a:cs typeface="Arial"/>
              </a:rPr>
              <a:t>3.El tratamiento por el encargado se regirá por un contrato u otro acto jurídico con arreglo al Derecho de la Unión o de los Estados miembros, que vincule al encargado respecto del responsable y establezca el objeto, la duración, la naturaleza y la finalidad del tratamiento, el tipo de datos personales y categorías de interesados, y las obligaciones y derechos del responsable. Dicho contrato o acto jurídico estipulará, en particular, que el encargado:[…]</a:t>
            </a:r>
          </a:p>
        </p:txBody>
      </p:sp>
      <p:sp>
        <p:nvSpPr>
          <p:cNvPr id="5" name="Rectangle 20"/>
          <p:cNvSpPr>
            <a:spLocks noChangeArrowheads="1"/>
          </p:cNvSpPr>
          <p:nvPr/>
        </p:nvSpPr>
        <p:spPr bwMode="auto">
          <a:xfrm>
            <a:off x="5004048" y="2139702"/>
            <a:ext cx="3609140"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a:spcBef>
                <a:spcPct val="20000"/>
              </a:spcBef>
              <a:buSzPct val="70000"/>
            </a:pPr>
            <a:r>
              <a:rPr lang="es-ES" sz="1000" dirty="0">
                <a:cs typeface="Arial"/>
              </a:rPr>
              <a:t>1.Cuando sea probable que la violación de la seguridad de los datos personales entrañe un alto riesgo para los derechos y libertades de las personas físicas, el responsable del tratamiento la comunicará al interesado sin dilación indebida.</a:t>
            </a:r>
          </a:p>
        </p:txBody>
      </p:sp>
      <p:sp>
        <p:nvSpPr>
          <p:cNvPr id="6" name="CuadroTexto 5"/>
          <p:cNvSpPr txBox="1"/>
          <p:nvPr/>
        </p:nvSpPr>
        <p:spPr>
          <a:xfrm>
            <a:off x="611952" y="1307494"/>
            <a:ext cx="3960048" cy="688256"/>
          </a:xfrm>
          <a:prstGeom prst="rect">
            <a:avLst/>
          </a:prstGeom>
          <a:noFill/>
        </p:spPr>
        <p:txBody>
          <a:bodyPr wrap="square" lIns="0" tIns="0" rIns="0" bIns="0" rtlCol="0">
            <a:noAutofit/>
          </a:bodyPr>
          <a:lstStyle>
            <a:defPPr>
              <a:defRPr lang="es-ES"/>
            </a:defPPr>
            <a:lvl1pPr>
              <a:defRPr sz="1600">
                <a:latin typeface="Playfair Display" panose="00000500000000000000" pitchFamily="2" charset="0"/>
              </a:defRPr>
            </a:lvl1pPr>
          </a:lstStyle>
          <a:p>
            <a:r>
              <a:rPr lang="es-ES" dirty="0"/>
              <a:t>28 Encargado del tratamiento</a:t>
            </a:r>
          </a:p>
        </p:txBody>
      </p:sp>
      <p:sp>
        <p:nvSpPr>
          <p:cNvPr id="7" name="CuadroTexto 6"/>
          <p:cNvSpPr txBox="1"/>
          <p:nvPr/>
        </p:nvSpPr>
        <p:spPr>
          <a:xfrm>
            <a:off x="5004048" y="1307494"/>
            <a:ext cx="3609140" cy="688256"/>
          </a:xfrm>
          <a:prstGeom prst="rect">
            <a:avLst/>
          </a:prstGeom>
          <a:noFill/>
        </p:spPr>
        <p:txBody>
          <a:bodyPr wrap="square" lIns="0" tIns="0" rIns="0" bIns="0" rtlCol="0">
            <a:noAutofit/>
          </a:bodyPr>
          <a:lstStyle>
            <a:defPPr>
              <a:defRPr lang="es-ES"/>
            </a:defPPr>
            <a:lvl1pPr>
              <a:defRPr sz="1600">
                <a:latin typeface="Playfair Display" panose="00000500000000000000" pitchFamily="2" charset="0"/>
              </a:defRPr>
            </a:lvl1pPr>
          </a:lstStyle>
          <a:p>
            <a:r>
              <a:rPr lang="es-ES" dirty="0"/>
              <a:t> 34 Comunicación de una violación de la seguridad de los datos personales al interesado</a:t>
            </a:r>
          </a:p>
        </p:txBody>
      </p:sp>
    </p:spTree>
    <p:extLst>
      <p:ext uri="{BB962C8B-B14F-4D97-AF65-F5344CB8AC3E}">
        <p14:creationId xmlns:p14="http://schemas.microsoft.com/office/powerpoint/2010/main" val="146604741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to 10"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31436" name="Diapositiva de think-cell" r:id="rId5" imgW="270" imgH="270" progId="TCLayout.ActiveDocument.1">
                  <p:embed/>
                </p:oleObj>
              </mc:Choice>
              <mc:Fallback>
                <p:oleObj name="Diapositiva de think-cell" r:id="rId5" imgW="270" imgH="270" progId="TCLayout.ActiveDocument.1">
                  <p:embed/>
                  <p:pic>
                    <p:nvPicPr>
                      <p:cNvPr id="11" name="Objeto 10"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0" name="Rectángulo 9" hidden="1"/>
          <p:cNvSpPr/>
          <p:nvPr>
            <p:custDataLst>
              <p:tags r:id="rId3"/>
            </p:custDataLst>
          </p:nvPr>
        </p:nvSpPr>
        <p:spPr>
          <a:xfrm>
            <a:off x="0" y="0"/>
            <a:ext cx="158750" cy="15875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Bef>
                <a:spcPct val="0"/>
              </a:spcBef>
              <a:spcAft>
                <a:spcPct val="0"/>
              </a:spcAft>
            </a:pPr>
            <a:endParaRPr lang="es-ES" sz="2400" dirty="0">
              <a:solidFill>
                <a:schemeClr val="tx1"/>
              </a:solidFill>
              <a:latin typeface="Playfair Display" panose="00000500000000000000" pitchFamily="2" charset="0"/>
              <a:ea typeface="+mj-ea"/>
              <a:cs typeface="+mj-cs"/>
              <a:sym typeface="Playfair Display" panose="00000500000000000000" pitchFamily="2" charset="0"/>
            </a:endParaRPr>
          </a:p>
        </p:txBody>
      </p:sp>
      <p:sp>
        <p:nvSpPr>
          <p:cNvPr id="2" name="Título 1"/>
          <p:cNvSpPr>
            <a:spLocks noGrp="1"/>
          </p:cNvSpPr>
          <p:nvPr>
            <p:ph type="title"/>
          </p:nvPr>
        </p:nvSpPr>
        <p:spPr/>
        <p:txBody>
          <a:bodyPr/>
          <a:lstStyle/>
          <a:p>
            <a:r>
              <a:rPr lang="es-ES" dirty="0" smtClean="0"/>
              <a:t>Cuestiones a destacar en el articulado</a:t>
            </a:r>
            <a:r>
              <a:rPr lang="es-ES" dirty="0"/>
              <a:t/>
            </a:r>
            <a:br>
              <a:rPr lang="es-ES" dirty="0"/>
            </a:br>
            <a:endParaRPr lang="es-ES" dirty="0"/>
          </a:p>
        </p:txBody>
      </p:sp>
      <p:sp>
        <p:nvSpPr>
          <p:cNvPr id="3" name="Marcador de texto 2"/>
          <p:cNvSpPr>
            <a:spLocks noGrp="1"/>
          </p:cNvSpPr>
          <p:nvPr>
            <p:ph type="body" sz="quarter" idx="13"/>
          </p:nvPr>
        </p:nvSpPr>
        <p:spPr/>
        <p:txBody>
          <a:bodyPr/>
          <a:lstStyle/>
          <a:p>
            <a:r>
              <a:rPr lang="es-ES" dirty="0"/>
              <a:t>Contenido del Reglamento</a:t>
            </a:r>
          </a:p>
        </p:txBody>
      </p:sp>
      <p:sp>
        <p:nvSpPr>
          <p:cNvPr id="4" name="Rectangle 20"/>
          <p:cNvSpPr>
            <a:spLocks noChangeArrowheads="1"/>
          </p:cNvSpPr>
          <p:nvPr/>
        </p:nvSpPr>
        <p:spPr bwMode="auto">
          <a:xfrm>
            <a:off x="611952" y="1851750"/>
            <a:ext cx="3528000"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marL="171450" indent="-171450">
              <a:spcBef>
                <a:spcPct val="20000"/>
              </a:spcBef>
              <a:buSzPct val="70000"/>
              <a:buFont typeface="Wingdings" pitchFamily="2" charset="2"/>
              <a:buChar char="§"/>
            </a:pPr>
            <a:r>
              <a:rPr lang="es-ES" sz="1000" dirty="0">
                <a:cs typeface="Arial"/>
              </a:rPr>
              <a:t>1.El responsable y el encargado del tratamiento designarán un delegado de protección de datos siempre que: </a:t>
            </a:r>
            <a:endParaRPr lang="es-ES" sz="1000" dirty="0" smtClean="0">
              <a:cs typeface="Arial"/>
            </a:endParaRPr>
          </a:p>
          <a:p>
            <a:pPr marL="171450" indent="-171450">
              <a:spcBef>
                <a:spcPct val="20000"/>
              </a:spcBef>
              <a:buSzPct val="70000"/>
              <a:buFont typeface="Wingdings" pitchFamily="2" charset="2"/>
              <a:buChar char="§"/>
            </a:pPr>
            <a:r>
              <a:rPr lang="es-ES" sz="1000" dirty="0" smtClean="0">
                <a:cs typeface="Arial"/>
              </a:rPr>
              <a:t>a</a:t>
            </a:r>
            <a:r>
              <a:rPr lang="es-ES" sz="1000" dirty="0">
                <a:cs typeface="Arial"/>
              </a:rPr>
              <a:t>) el tratamiento lo lleve a cabo una autoridad u organismo público, excepto los tribunales que actúen en ejercicio de su función judicial; </a:t>
            </a:r>
            <a:endParaRPr lang="es-ES" sz="1000" dirty="0" smtClean="0">
              <a:cs typeface="Arial"/>
            </a:endParaRPr>
          </a:p>
          <a:p>
            <a:pPr marL="171450" indent="-171450">
              <a:spcBef>
                <a:spcPct val="20000"/>
              </a:spcBef>
              <a:buSzPct val="70000"/>
              <a:buFont typeface="Wingdings" pitchFamily="2" charset="2"/>
              <a:buChar char="§"/>
            </a:pPr>
            <a:r>
              <a:rPr lang="es-ES" sz="1000" dirty="0" smtClean="0">
                <a:cs typeface="Arial"/>
              </a:rPr>
              <a:t>b</a:t>
            </a:r>
            <a:r>
              <a:rPr lang="es-ES" sz="1000" dirty="0">
                <a:cs typeface="Arial"/>
              </a:rPr>
              <a:t>) las actividades principales del responsable o del encargado consistan en operaciones de tratamiento que, en razón de su naturaleza, alcance y/o fines, requieran una observación habitual y sistemática de interesados a gran escala, o </a:t>
            </a:r>
            <a:endParaRPr lang="es-ES" sz="1000" dirty="0" smtClean="0">
              <a:cs typeface="Arial"/>
            </a:endParaRPr>
          </a:p>
          <a:p>
            <a:pPr marL="171450" indent="-171450">
              <a:spcBef>
                <a:spcPct val="20000"/>
              </a:spcBef>
              <a:buSzPct val="70000"/>
              <a:buFont typeface="Wingdings" pitchFamily="2" charset="2"/>
              <a:buChar char="§"/>
            </a:pPr>
            <a:r>
              <a:rPr lang="es-ES" sz="1000" dirty="0" smtClean="0">
                <a:cs typeface="Arial"/>
              </a:rPr>
              <a:t>c</a:t>
            </a:r>
            <a:r>
              <a:rPr lang="es-ES" sz="1000" dirty="0">
                <a:cs typeface="Arial"/>
              </a:rPr>
              <a:t>) las actividades principales del responsable o del encargado consistan en el tratamiento a gran escala de categorías especiales de datos personales con arreglo al artículo 9 y de datos relativos a condenas e infracciones penales a que se refiere el artículo 10. </a:t>
            </a:r>
          </a:p>
        </p:txBody>
      </p:sp>
      <p:sp>
        <p:nvSpPr>
          <p:cNvPr id="5" name="Rectangle 20"/>
          <p:cNvSpPr>
            <a:spLocks noChangeArrowheads="1"/>
          </p:cNvSpPr>
          <p:nvPr/>
        </p:nvSpPr>
        <p:spPr bwMode="auto">
          <a:xfrm>
            <a:off x="5004048" y="1851750"/>
            <a:ext cx="3609140"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a:spcBef>
                <a:spcPct val="20000"/>
              </a:spcBef>
              <a:buSzPct val="70000"/>
            </a:pPr>
            <a:r>
              <a:rPr lang="es-ES" sz="1000" dirty="0">
                <a:cs typeface="Arial"/>
              </a:rPr>
              <a:t>2.Un grupo empresarial podrá nombrar un único delegado de protección de datos siempre que sea fácilmente accesible desde cada establecimiento. </a:t>
            </a:r>
            <a:endParaRPr lang="es-ES" sz="1000" dirty="0" smtClean="0">
              <a:cs typeface="Arial"/>
            </a:endParaRPr>
          </a:p>
          <a:p>
            <a:pPr>
              <a:spcBef>
                <a:spcPct val="20000"/>
              </a:spcBef>
              <a:buSzPct val="70000"/>
            </a:pPr>
            <a:r>
              <a:rPr lang="es-ES" sz="1000" dirty="0" smtClean="0">
                <a:cs typeface="Arial"/>
              </a:rPr>
              <a:t>3.Cuando </a:t>
            </a:r>
            <a:r>
              <a:rPr lang="es-ES" sz="1000" dirty="0">
                <a:cs typeface="Arial"/>
              </a:rPr>
              <a:t>el responsable o el encargado del tratamiento sea una autoridad u organismo público, se podrá designar un único delegado de protección de datos para varias de estas autoridades u organismos, teniendo en cuenta su estructura organizativa y tamaño.</a:t>
            </a:r>
          </a:p>
        </p:txBody>
      </p:sp>
      <p:sp>
        <p:nvSpPr>
          <p:cNvPr id="6" name="CuadroTexto 5"/>
          <p:cNvSpPr txBox="1"/>
          <p:nvPr/>
        </p:nvSpPr>
        <p:spPr>
          <a:xfrm>
            <a:off x="611952" y="1307494"/>
            <a:ext cx="8001236" cy="688256"/>
          </a:xfrm>
          <a:prstGeom prst="rect">
            <a:avLst/>
          </a:prstGeom>
          <a:noFill/>
        </p:spPr>
        <p:txBody>
          <a:bodyPr wrap="square" lIns="0" tIns="0" rIns="0" bIns="0" rtlCol="0">
            <a:noAutofit/>
          </a:bodyPr>
          <a:lstStyle>
            <a:defPPr>
              <a:defRPr lang="es-ES"/>
            </a:defPPr>
            <a:lvl1pPr>
              <a:defRPr sz="1600">
                <a:latin typeface="Playfair Display" panose="00000500000000000000" pitchFamily="2" charset="0"/>
              </a:defRPr>
            </a:lvl1pPr>
          </a:lstStyle>
          <a:p>
            <a:r>
              <a:rPr lang="es-ES" dirty="0"/>
              <a:t>37 Designación del delegado de protección de datos</a:t>
            </a:r>
          </a:p>
        </p:txBody>
      </p:sp>
    </p:spTree>
    <p:extLst>
      <p:ext uri="{BB962C8B-B14F-4D97-AF65-F5344CB8AC3E}">
        <p14:creationId xmlns:p14="http://schemas.microsoft.com/office/powerpoint/2010/main" val="42366406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to 10"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32459" name="Diapositiva de think-cell" r:id="rId5" imgW="270" imgH="270" progId="TCLayout.ActiveDocument.1">
                  <p:embed/>
                </p:oleObj>
              </mc:Choice>
              <mc:Fallback>
                <p:oleObj name="Diapositiva de think-cell" r:id="rId5" imgW="270" imgH="270" progId="TCLayout.ActiveDocument.1">
                  <p:embed/>
                  <p:pic>
                    <p:nvPicPr>
                      <p:cNvPr id="11" name="Objeto 10"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0" name="Rectángulo 9" hidden="1"/>
          <p:cNvSpPr/>
          <p:nvPr>
            <p:custDataLst>
              <p:tags r:id="rId3"/>
            </p:custDataLst>
          </p:nvPr>
        </p:nvSpPr>
        <p:spPr>
          <a:xfrm>
            <a:off x="0" y="0"/>
            <a:ext cx="158750" cy="15875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Bef>
                <a:spcPct val="0"/>
              </a:spcBef>
              <a:spcAft>
                <a:spcPct val="0"/>
              </a:spcAft>
            </a:pPr>
            <a:endParaRPr lang="es-ES" sz="2400" dirty="0">
              <a:solidFill>
                <a:schemeClr val="tx1"/>
              </a:solidFill>
              <a:latin typeface="Playfair Display" panose="00000500000000000000" pitchFamily="2" charset="0"/>
              <a:ea typeface="+mj-ea"/>
              <a:cs typeface="+mj-cs"/>
              <a:sym typeface="Playfair Display" panose="00000500000000000000" pitchFamily="2" charset="0"/>
            </a:endParaRPr>
          </a:p>
        </p:txBody>
      </p:sp>
      <p:sp>
        <p:nvSpPr>
          <p:cNvPr id="2" name="Título 1"/>
          <p:cNvSpPr>
            <a:spLocks noGrp="1"/>
          </p:cNvSpPr>
          <p:nvPr>
            <p:ph type="title"/>
          </p:nvPr>
        </p:nvSpPr>
        <p:spPr/>
        <p:txBody>
          <a:bodyPr/>
          <a:lstStyle/>
          <a:p>
            <a:r>
              <a:rPr lang="es-ES" dirty="0" smtClean="0"/>
              <a:t>Cuestiones a destacar en el articulado</a:t>
            </a:r>
            <a:r>
              <a:rPr lang="es-ES" dirty="0"/>
              <a:t/>
            </a:r>
            <a:br>
              <a:rPr lang="es-ES" dirty="0"/>
            </a:br>
            <a:endParaRPr lang="es-ES" dirty="0"/>
          </a:p>
        </p:txBody>
      </p:sp>
      <p:sp>
        <p:nvSpPr>
          <p:cNvPr id="3" name="Marcador de texto 2"/>
          <p:cNvSpPr>
            <a:spLocks noGrp="1"/>
          </p:cNvSpPr>
          <p:nvPr>
            <p:ph type="body" sz="quarter" idx="13"/>
          </p:nvPr>
        </p:nvSpPr>
        <p:spPr/>
        <p:txBody>
          <a:bodyPr/>
          <a:lstStyle/>
          <a:p>
            <a:r>
              <a:rPr lang="es-ES" dirty="0"/>
              <a:t>Contenido del Reglamento</a:t>
            </a:r>
          </a:p>
        </p:txBody>
      </p:sp>
      <p:sp>
        <p:nvSpPr>
          <p:cNvPr id="4" name="Rectangle 20"/>
          <p:cNvSpPr>
            <a:spLocks noChangeArrowheads="1"/>
          </p:cNvSpPr>
          <p:nvPr/>
        </p:nvSpPr>
        <p:spPr bwMode="auto">
          <a:xfrm>
            <a:off x="611952" y="1851750"/>
            <a:ext cx="3528000"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marL="171450" indent="-171450">
              <a:spcBef>
                <a:spcPct val="20000"/>
              </a:spcBef>
              <a:buSzPct val="70000"/>
              <a:buFont typeface="Wingdings" pitchFamily="2" charset="2"/>
              <a:buChar char="§"/>
            </a:pPr>
            <a:r>
              <a:rPr lang="es-ES" sz="1000" dirty="0">
                <a:cs typeface="Arial"/>
              </a:rPr>
              <a:t>2.Cualquier responsable que participe en la operación de tratamiento responderá de los daños y perjuicios causados en caso de que dicha operación no cumpla lo dispuesto por el presente Reglamento. Un encargado únicamente responderá de los daños y perjuicios causados por el tratamiento cuando no haya cumplido con las obligaciones del presente Reglamento dirigidas específicamente a los encargados o haya actuado al margen o en contra de las instrucciones legales del </a:t>
            </a:r>
            <a:r>
              <a:rPr lang="es-ES" sz="1000" dirty="0" smtClean="0">
                <a:cs typeface="Arial"/>
              </a:rPr>
              <a:t>responsable.</a:t>
            </a:r>
            <a:endParaRPr lang="es-ES" sz="1000" dirty="0">
              <a:cs typeface="Arial"/>
            </a:endParaRPr>
          </a:p>
          <a:p>
            <a:pPr marL="171450" indent="-171450">
              <a:spcBef>
                <a:spcPct val="20000"/>
              </a:spcBef>
              <a:buSzPct val="70000"/>
              <a:buFont typeface="Wingdings" pitchFamily="2" charset="2"/>
              <a:buChar char="§"/>
            </a:pPr>
            <a:r>
              <a:rPr lang="es-ES" sz="1000" dirty="0">
                <a:cs typeface="Arial"/>
              </a:rPr>
              <a:t>3.El responsable o encargado del tratamiento estará exento de responsabilidad en virtud del apartado 2 si demuestra que no es en modo alguno responsable del hecho que haya causado los daños y perjuicios</a:t>
            </a:r>
            <a:r>
              <a:rPr lang="es-ES" sz="1000" dirty="0" smtClean="0">
                <a:cs typeface="Arial"/>
              </a:rPr>
              <a:t>.</a:t>
            </a:r>
            <a:endParaRPr lang="es-ES" sz="1000" dirty="0">
              <a:cs typeface="Arial"/>
            </a:endParaRPr>
          </a:p>
        </p:txBody>
      </p:sp>
      <p:sp>
        <p:nvSpPr>
          <p:cNvPr id="5" name="Rectangle 20"/>
          <p:cNvSpPr>
            <a:spLocks noChangeArrowheads="1"/>
          </p:cNvSpPr>
          <p:nvPr/>
        </p:nvSpPr>
        <p:spPr bwMode="auto">
          <a:xfrm>
            <a:off x="5004048" y="1851750"/>
            <a:ext cx="3609140"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marL="171450" indent="-171450">
              <a:spcBef>
                <a:spcPct val="20000"/>
              </a:spcBef>
              <a:buSzPct val="70000"/>
              <a:buFont typeface="Arial" panose="020B0604020202020204" pitchFamily="34" charset="0"/>
              <a:buChar char="•"/>
            </a:pPr>
            <a:r>
              <a:rPr lang="es-ES" sz="1000" dirty="0">
                <a:cs typeface="Arial"/>
              </a:rPr>
              <a:t>4.Cuando más de un responsable o encargado del tratamiento, o un responsable y un encargado hayan participado en la misma operación de tratamiento y sean, con arreglo a los apartados 2 y 3, responsables de cualquier daño o perjuicio causado por dicho tratamiento, cada responsable o encargado será considerado responsable de todos los daños y perjuicios, a fin de garantizar la indemnización efectiva del interesado</a:t>
            </a:r>
            <a:r>
              <a:rPr lang="es-ES" sz="1000" dirty="0" smtClean="0">
                <a:cs typeface="Arial"/>
              </a:rPr>
              <a:t>.</a:t>
            </a:r>
            <a:endParaRPr lang="es-ES" sz="1000" dirty="0">
              <a:cs typeface="Arial"/>
            </a:endParaRPr>
          </a:p>
          <a:p>
            <a:pPr marL="171450" indent="-171450">
              <a:spcBef>
                <a:spcPct val="20000"/>
              </a:spcBef>
              <a:buSzPct val="70000"/>
              <a:buFont typeface="Arial" panose="020B0604020202020204" pitchFamily="34" charset="0"/>
              <a:buChar char="•"/>
            </a:pPr>
            <a:r>
              <a:rPr lang="es-ES" sz="1000" dirty="0">
                <a:cs typeface="Arial"/>
              </a:rPr>
              <a:t>5.Cuando, de conformidad con el apartado 4, un responsable o encargado del tratamiento haya pagado una indemnización total por el perjuicio ocasionado, dicho responsable o encargado tendrá derecho a reclamar a los demás responsables o encargados que hayan participado en esa misma operación de tratamiento la parte de la indemnización correspondiente a su parte de responsabilidad por los daños y perjuicios causados, de conformidad con las condiciones fijadas en el apartado 2.</a:t>
            </a:r>
          </a:p>
        </p:txBody>
      </p:sp>
      <p:sp>
        <p:nvSpPr>
          <p:cNvPr id="6" name="CuadroTexto 5"/>
          <p:cNvSpPr txBox="1"/>
          <p:nvPr/>
        </p:nvSpPr>
        <p:spPr>
          <a:xfrm>
            <a:off x="611952" y="1307494"/>
            <a:ext cx="8001236" cy="688256"/>
          </a:xfrm>
          <a:prstGeom prst="rect">
            <a:avLst/>
          </a:prstGeom>
          <a:noFill/>
        </p:spPr>
        <p:txBody>
          <a:bodyPr wrap="square" lIns="0" tIns="0" rIns="0" bIns="0" rtlCol="0">
            <a:noAutofit/>
          </a:bodyPr>
          <a:lstStyle>
            <a:defPPr>
              <a:defRPr lang="es-ES"/>
            </a:defPPr>
            <a:lvl1pPr>
              <a:defRPr sz="1600">
                <a:latin typeface="Playfair Display" panose="00000500000000000000" pitchFamily="2" charset="0"/>
              </a:defRPr>
            </a:lvl1pPr>
          </a:lstStyle>
          <a:p>
            <a:r>
              <a:rPr lang="es-ES" dirty="0"/>
              <a:t> 82 Derecho a indemnización y responsabilidad</a:t>
            </a:r>
          </a:p>
        </p:txBody>
      </p:sp>
    </p:spTree>
    <p:extLst>
      <p:ext uri="{BB962C8B-B14F-4D97-AF65-F5344CB8AC3E}">
        <p14:creationId xmlns:p14="http://schemas.microsoft.com/office/powerpoint/2010/main" val="210977738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to 10"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33483" name="Diapositiva de think-cell" r:id="rId5" imgW="270" imgH="270" progId="TCLayout.ActiveDocument.1">
                  <p:embed/>
                </p:oleObj>
              </mc:Choice>
              <mc:Fallback>
                <p:oleObj name="Diapositiva de think-cell" r:id="rId5" imgW="270" imgH="270" progId="TCLayout.ActiveDocument.1">
                  <p:embed/>
                  <p:pic>
                    <p:nvPicPr>
                      <p:cNvPr id="11" name="Objeto 10"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0" name="Rectángulo 9" hidden="1"/>
          <p:cNvSpPr/>
          <p:nvPr>
            <p:custDataLst>
              <p:tags r:id="rId3"/>
            </p:custDataLst>
          </p:nvPr>
        </p:nvSpPr>
        <p:spPr>
          <a:xfrm>
            <a:off x="0" y="0"/>
            <a:ext cx="158750" cy="15875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Bef>
                <a:spcPct val="0"/>
              </a:spcBef>
              <a:spcAft>
                <a:spcPct val="0"/>
              </a:spcAft>
            </a:pPr>
            <a:endParaRPr lang="es-ES" sz="2400" dirty="0">
              <a:solidFill>
                <a:schemeClr val="tx1"/>
              </a:solidFill>
              <a:latin typeface="Playfair Display" panose="00000500000000000000" pitchFamily="2" charset="0"/>
              <a:ea typeface="+mj-ea"/>
              <a:cs typeface="+mj-cs"/>
              <a:sym typeface="Playfair Display" panose="00000500000000000000" pitchFamily="2" charset="0"/>
            </a:endParaRPr>
          </a:p>
        </p:txBody>
      </p:sp>
      <p:sp>
        <p:nvSpPr>
          <p:cNvPr id="2" name="Título 1"/>
          <p:cNvSpPr>
            <a:spLocks noGrp="1"/>
          </p:cNvSpPr>
          <p:nvPr>
            <p:ph type="title"/>
          </p:nvPr>
        </p:nvSpPr>
        <p:spPr/>
        <p:txBody>
          <a:bodyPr/>
          <a:lstStyle/>
          <a:p>
            <a:r>
              <a:rPr lang="es-ES" dirty="0" smtClean="0"/>
              <a:t>Cuestiones a destacar en el articulado</a:t>
            </a:r>
            <a:r>
              <a:rPr lang="es-ES" dirty="0"/>
              <a:t/>
            </a:r>
            <a:br>
              <a:rPr lang="es-ES" dirty="0"/>
            </a:br>
            <a:endParaRPr lang="es-ES" dirty="0"/>
          </a:p>
        </p:txBody>
      </p:sp>
      <p:sp>
        <p:nvSpPr>
          <p:cNvPr id="3" name="Marcador de texto 2"/>
          <p:cNvSpPr>
            <a:spLocks noGrp="1"/>
          </p:cNvSpPr>
          <p:nvPr>
            <p:ph type="body" sz="quarter" idx="13"/>
          </p:nvPr>
        </p:nvSpPr>
        <p:spPr/>
        <p:txBody>
          <a:bodyPr/>
          <a:lstStyle/>
          <a:p>
            <a:r>
              <a:rPr lang="es-ES" dirty="0"/>
              <a:t>Contenido del Reglamento</a:t>
            </a:r>
          </a:p>
        </p:txBody>
      </p:sp>
      <p:sp>
        <p:nvSpPr>
          <p:cNvPr id="4" name="Rectangle 20"/>
          <p:cNvSpPr>
            <a:spLocks noChangeArrowheads="1"/>
          </p:cNvSpPr>
          <p:nvPr/>
        </p:nvSpPr>
        <p:spPr bwMode="auto">
          <a:xfrm>
            <a:off x="611952" y="1851750"/>
            <a:ext cx="3528000"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marL="171450" indent="-171450">
              <a:spcBef>
                <a:spcPct val="20000"/>
              </a:spcBef>
              <a:buSzPct val="70000"/>
              <a:buFont typeface="Wingdings" pitchFamily="2" charset="2"/>
              <a:buChar char="§"/>
            </a:pPr>
            <a:r>
              <a:rPr lang="es-ES" sz="1000" dirty="0">
                <a:cs typeface="Arial"/>
              </a:rPr>
              <a:t>1.Cada autoridad de control garantizará que la imposición de las multas administrativas con arreglo al presente artículo por las infracciones del presente Reglamento indicadas en los apartados 4, 5 y 6 sean en cada caso individual efectivas, proporcionadas y disuasorias.</a:t>
            </a:r>
          </a:p>
          <a:p>
            <a:pPr marL="171450" indent="-171450">
              <a:spcBef>
                <a:spcPct val="20000"/>
              </a:spcBef>
              <a:buSzPct val="70000"/>
              <a:buFont typeface="Wingdings" pitchFamily="2" charset="2"/>
              <a:buChar char="§"/>
            </a:pPr>
            <a:r>
              <a:rPr lang="es-ES" sz="1000" dirty="0">
                <a:cs typeface="Arial"/>
              </a:rPr>
              <a:t>4.Las infracciones de las disposiciones siguientes se sancionarán, de acuerdo con el apartado 2, con multas administrativas de 10 000 000 EUR como máximo o, tratándose de una empresa, de una cuantía equivalente al 2 % como máximo del volumen de negocio total anual global del ejercicio financiero anterior, optándose por la de mayor cuantía: </a:t>
            </a:r>
            <a:r>
              <a:rPr lang="es-ES" sz="1000" dirty="0" smtClean="0">
                <a:cs typeface="Arial"/>
              </a:rPr>
              <a:t>[...]</a:t>
            </a:r>
          </a:p>
        </p:txBody>
      </p:sp>
      <p:sp>
        <p:nvSpPr>
          <p:cNvPr id="5" name="Rectangle 20"/>
          <p:cNvSpPr>
            <a:spLocks noChangeArrowheads="1"/>
          </p:cNvSpPr>
          <p:nvPr/>
        </p:nvSpPr>
        <p:spPr bwMode="auto">
          <a:xfrm>
            <a:off x="5004048" y="1851750"/>
            <a:ext cx="3609140"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marL="171450" indent="-171450">
              <a:spcBef>
                <a:spcPct val="20000"/>
              </a:spcBef>
              <a:buSzPct val="70000"/>
              <a:buFont typeface="Arial" panose="020B0604020202020204" pitchFamily="34" charset="0"/>
              <a:buChar char="•"/>
            </a:pPr>
            <a:r>
              <a:rPr lang="es-ES" sz="1000" dirty="0">
                <a:cs typeface="Arial"/>
              </a:rPr>
              <a:t>5.Las infracciones de las disposiciones siguientes se sancionarán, de acuerdo con el apartado 2, con multas administrativas de 20 000 000 EUR como máximo o, tratándose de una empresa, de una cuantía equivalente al 4 % como máximo del volumen de negocio total anual global del ejercicio financiero anterior, optándose por la de mayor cuantía:[...]</a:t>
            </a:r>
          </a:p>
        </p:txBody>
      </p:sp>
      <p:sp>
        <p:nvSpPr>
          <p:cNvPr id="6" name="CuadroTexto 5"/>
          <p:cNvSpPr txBox="1"/>
          <p:nvPr/>
        </p:nvSpPr>
        <p:spPr>
          <a:xfrm>
            <a:off x="611952" y="1307494"/>
            <a:ext cx="8001236" cy="688256"/>
          </a:xfrm>
          <a:prstGeom prst="rect">
            <a:avLst/>
          </a:prstGeom>
          <a:noFill/>
        </p:spPr>
        <p:txBody>
          <a:bodyPr wrap="square" lIns="0" tIns="0" rIns="0" bIns="0" rtlCol="0">
            <a:noAutofit/>
          </a:bodyPr>
          <a:lstStyle>
            <a:defPPr>
              <a:defRPr lang="es-ES"/>
            </a:defPPr>
            <a:lvl1pPr>
              <a:defRPr sz="1600">
                <a:latin typeface="Playfair Display" panose="00000500000000000000" pitchFamily="2" charset="0"/>
              </a:defRPr>
            </a:lvl1pPr>
          </a:lstStyle>
          <a:p>
            <a:r>
              <a:rPr lang="es-ES" dirty="0"/>
              <a:t> 83 Condiciones generales para la imposición de multas administrativas</a:t>
            </a:r>
          </a:p>
        </p:txBody>
      </p:sp>
    </p:spTree>
    <p:extLst>
      <p:ext uri="{BB962C8B-B14F-4D97-AF65-F5344CB8AC3E}">
        <p14:creationId xmlns:p14="http://schemas.microsoft.com/office/powerpoint/2010/main" val="9414958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to 10"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5840" name="Diapositiva de think-cell" r:id="rId5" imgW="270" imgH="270" progId="TCLayout.ActiveDocument.1">
                  <p:embed/>
                </p:oleObj>
              </mc:Choice>
              <mc:Fallback>
                <p:oleObj name="Diapositiva de think-cell" r:id="rId5" imgW="270" imgH="270" progId="TCLayout.ActiveDocument.1">
                  <p:embed/>
                  <p:pic>
                    <p:nvPicPr>
                      <p:cNvPr id="11" name="Objeto 10"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0" name="Rectángulo 9" hidden="1"/>
          <p:cNvSpPr/>
          <p:nvPr>
            <p:custDataLst>
              <p:tags r:id="rId3"/>
            </p:custDataLst>
          </p:nvPr>
        </p:nvSpPr>
        <p:spPr>
          <a:xfrm>
            <a:off x="0" y="0"/>
            <a:ext cx="158750" cy="15875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Bef>
                <a:spcPct val="0"/>
              </a:spcBef>
              <a:spcAft>
                <a:spcPct val="0"/>
              </a:spcAft>
            </a:pPr>
            <a:endParaRPr lang="es-ES" sz="2400" dirty="0">
              <a:solidFill>
                <a:schemeClr val="tx1"/>
              </a:solidFill>
              <a:latin typeface="Playfair Display" panose="00000500000000000000" pitchFamily="2" charset="0"/>
              <a:ea typeface="+mj-ea"/>
              <a:cs typeface="+mj-cs"/>
              <a:sym typeface="Playfair Display" panose="00000500000000000000" pitchFamily="2" charset="0"/>
            </a:endParaRPr>
          </a:p>
        </p:txBody>
      </p:sp>
      <p:sp>
        <p:nvSpPr>
          <p:cNvPr id="2" name="Título 1"/>
          <p:cNvSpPr>
            <a:spLocks noGrp="1"/>
          </p:cNvSpPr>
          <p:nvPr>
            <p:ph type="title"/>
          </p:nvPr>
        </p:nvSpPr>
        <p:spPr/>
        <p:txBody>
          <a:bodyPr/>
          <a:lstStyle/>
          <a:p>
            <a:r>
              <a:rPr lang="es-ES" dirty="0" smtClean="0"/>
              <a:t>Cómo llegamos hasta aquí</a:t>
            </a:r>
            <a:r>
              <a:rPr lang="es-ES" dirty="0"/>
              <a:t/>
            </a:r>
            <a:br>
              <a:rPr lang="es-ES" dirty="0"/>
            </a:br>
            <a:endParaRPr lang="es-ES" dirty="0"/>
          </a:p>
        </p:txBody>
      </p:sp>
      <p:sp>
        <p:nvSpPr>
          <p:cNvPr id="3" name="Marcador de texto 2"/>
          <p:cNvSpPr>
            <a:spLocks noGrp="1"/>
          </p:cNvSpPr>
          <p:nvPr>
            <p:ph type="body" sz="quarter" idx="13"/>
          </p:nvPr>
        </p:nvSpPr>
        <p:spPr/>
        <p:txBody>
          <a:bodyPr/>
          <a:lstStyle/>
          <a:p>
            <a:r>
              <a:rPr lang="es-ES" dirty="0"/>
              <a:t>Introducción</a:t>
            </a:r>
          </a:p>
        </p:txBody>
      </p:sp>
      <p:sp>
        <p:nvSpPr>
          <p:cNvPr id="4" name="Rectangle 20"/>
          <p:cNvSpPr>
            <a:spLocks noChangeArrowheads="1"/>
          </p:cNvSpPr>
          <p:nvPr/>
        </p:nvSpPr>
        <p:spPr bwMode="auto">
          <a:xfrm>
            <a:off x="611952" y="1419622"/>
            <a:ext cx="3528000"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marL="171450" indent="-171450">
              <a:spcBef>
                <a:spcPct val="20000"/>
              </a:spcBef>
              <a:buSzPct val="70000"/>
              <a:buFont typeface="Wingdings" pitchFamily="2" charset="2"/>
              <a:buChar char="§"/>
            </a:pPr>
            <a:r>
              <a:rPr lang="es-ES" sz="1000" dirty="0">
                <a:cs typeface="Arial"/>
              </a:rPr>
              <a:t>En 1988, la nominación del juez norteamericano para el tribunal supremo de los Estados Unidos, Robert </a:t>
            </a:r>
            <a:r>
              <a:rPr lang="es-ES" sz="1000" dirty="0" err="1">
                <a:cs typeface="Arial"/>
              </a:rPr>
              <a:t>Bork</a:t>
            </a:r>
            <a:r>
              <a:rPr lang="es-ES" sz="1000" dirty="0">
                <a:cs typeface="Arial"/>
              </a:rPr>
              <a:t>, fue rechazada en gran parte por el efecto que tuvo la difusión de su lista de películas VHS alquiladas (manuscrita en el local de alquiler), donde se demostraba su gusto por películas que mostraban una ideología de carácter extremadamente conservador (se creó una ley específica en USA sobre protección de datos de alquiler de películas) </a:t>
            </a:r>
            <a:endParaRPr lang="es-ES" sz="1000" dirty="0" smtClean="0">
              <a:cs typeface="Arial"/>
            </a:endParaRPr>
          </a:p>
          <a:p>
            <a:pPr>
              <a:spcBef>
                <a:spcPct val="20000"/>
              </a:spcBef>
              <a:buSzPct val="70000"/>
            </a:pPr>
            <a:endParaRPr lang="es-ES" sz="1000" dirty="0">
              <a:cs typeface="Arial"/>
            </a:endParaRPr>
          </a:p>
          <a:p>
            <a:pPr marL="171450" indent="-171450">
              <a:spcBef>
                <a:spcPct val="20000"/>
              </a:spcBef>
              <a:buSzPct val="70000"/>
              <a:buFont typeface="Wingdings" pitchFamily="2" charset="2"/>
              <a:buChar char="§"/>
            </a:pPr>
            <a:r>
              <a:rPr lang="es-ES" sz="1000" dirty="0">
                <a:cs typeface="Arial"/>
              </a:rPr>
              <a:t>En 2011, se publicó un artículo que demostraba cómo una empresa norteamericana había conseguido cambiar (a su favor) directamente los hábitos de consumo del público norteamericano: debido a que el nacimiento de un hijo tiende a provocar un realineamiento de los hábitos de consumo (especialmente si es el primero), estableció una red de colaboración con farmacias (para detectar la compra de ácido fólico u otros elementos de consumo por embarazadas), y empezó a enviar ofertas y cupones de descuento de empresas específicas. La estrategia funcionó (ha sido prohibida, y en Europa cualquier dato de carácter médico tiene protección especial..) </a:t>
            </a:r>
          </a:p>
        </p:txBody>
      </p:sp>
      <p:sp>
        <p:nvSpPr>
          <p:cNvPr id="5" name="Rectangle 20"/>
          <p:cNvSpPr>
            <a:spLocks noChangeArrowheads="1"/>
          </p:cNvSpPr>
          <p:nvPr/>
        </p:nvSpPr>
        <p:spPr bwMode="auto">
          <a:xfrm>
            <a:off x="4499992" y="1419622"/>
            <a:ext cx="4113196"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marL="171450" indent="-171450">
              <a:spcBef>
                <a:spcPct val="20000"/>
              </a:spcBef>
              <a:buSzPct val="70000"/>
              <a:buFont typeface="Wingdings" pitchFamily="2" charset="2"/>
              <a:buChar char="§"/>
            </a:pPr>
            <a:r>
              <a:rPr lang="es-ES" sz="1000" dirty="0" smtClean="0">
                <a:cs typeface="Arial"/>
              </a:rPr>
              <a:t>Hasta justo antes de la caída del muro de Berlín, la policía secreta de Alemania Oriental recaudó toda clase de datos sobre las vidas privadas de sus ciudadanos (y de ciudadanos destacados de Alemania Occidental). Pero, después de la unificación, los archivos de la policía secreta de Alemania Oriental pasaron a poder de los cuerpos de seguridad de Alemania Occidental (estos archivos están sometidos a un control especial, porque permiten reconstruir los hábitos de comportamiento de la gran mayoría de los ciudadanos de la Alemania Oriental y serían relativamente fáciles de digitalizar)</a:t>
            </a:r>
          </a:p>
          <a:p>
            <a:pPr>
              <a:spcBef>
                <a:spcPct val="20000"/>
              </a:spcBef>
              <a:buSzPct val="70000"/>
            </a:pPr>
            <a:r>
              <a:rPr lang="es-ES" sz="1000" dirty="0" smtClean="0">
                <a:cs typeface="Arial"/>
              </a:rPr>
              <a:t> </a:t>
            </a:r>
          </a:p>
          <a:p>
            <a:pPr marL="171450" indent="-171450">
              <a:spcBef>
                <a:spcPct val="20000"/>
              </a:spcBef>
              <a:buSzPct val="70000"/>
              <a:buFont typeface="Wingdings" pitchFamily="2" charset="2"/>
              <a:buChar char="§"/>
            </a:pPr>
            <a:r>
              <a:rPr lang="es-ES" sz="1000" dirty="0" smtClean="0">
                <a:cs typeface="Arial"/>
              </a:rPr>
              <a:t>Un caso reciente: un estudio demuestra que se pueden reconstruir las opiniones sociales, políticas y estéticas, con bastante precisión, de al menos el público norteamericano, con una docena de parámetros que se proporcionan habitualmente en las redes sociales (desde cual es tu serie favorita a si te gustan los productos "</a:t>
            </a:r>
            <a:r>
              <a:rPr lang="es-ES" sz="1000" dirty="0" err="1" smtClean="0">
                <a:cs typeface="Arial"/>
              </a:rPr>
              <a:t>Hello</a:t>
            </a:r>
            <a:r>
              <a:rPr lang="es-ES" sz="1000" dirty="0" smtClean="0">
                <a:cs typeface="Arial"/>
              </a:rPr>
              <a:t>, </a:t>
            </a:r>
            <a:r>
              <a:rPr lang="es-ES" sz="1000" dirty="0" err="1" smtClean="0">
                <a:cs typeface="Arial"/>
              </a:rPr>
              <a:t>Kitty</a:t>
            </a:r>
            <a:r>
              <a:rPr lang="es-ES" sz="1000" dirty="0" smtClean="0">
                <a:cs typeface="Arial"/>
              </a:rPr>
              <a:t>"). La empresa Cambridge </a:t>
            </a:r>
            <a:r>
              <a:rPr lang="es-ES" sz="1000" dirty="0" err="1" smtClean="0">
                <a:cs typeface="Arial"/>
              </a:rPr>
              <a:t>Analytics</a:t>
            </a:r>
            <a:r>
              <a:rPr lang="es-ES" sz="1000" dirty="0" smtClean="0">
                <a:cs typeface="Arial"/>
              </a:rPr>
              <a:t> utilizó este tipo de perfilado para medir el impacto y ajustar los mensajes electorales en la campaña electoral americana de 2016 y el la campaña del </a:t>
            </a:r>
            <a:r>
              <a:rPr lang="es-ES" sz="1000" dirty="0" err="1" smtClean="0">
                <a:cs typeface="Arial"/>
              </a:rPr>
              <a:t>Brexit</a:t>
            </a:r>
            <a:r>
              <a:rPr lang="es-ES" sz="1000" dirty="0">
                <a:cs typeface="Arial"/>
              </a:rPr>
              <a:t> </a:t>
            </a:r>
            <a:endParaRPr lang="es-ES" sz="1000" dirty="0" smtClean="0">
              <a:cs typeface="Arial"/>
            </a:endParaRPr>
          </a:p>
          <a:p>
            <a:pPr marL="171450" indent="-171450">
              <a:spcBef>
                <a:spcPct val="20000"/>
              </a:spcBef>
              <a:buSzPct val="70000"/>
              <a:buFont typeface="Wingdings" pitchFamily="2" charset="2"/>
              <a:buChar char="§"/>
            </a:pPr>
            <a:endParaRPr lang="es-ES" sz="1000" dirty="0" smtClean="0">
              <a:cs typeface="Arial"/>
            </a:endParaRPr>
          </a:p>
          <a:p>
            <a:pPr marL="171450" indent="-171450">
              <a:spcBef>
                <a:spcPct val="20000"/>
              </a:spcBef>
              <a:buSzPct val="70000"/>
              <a:buFont typeface="Wingdings" pitchFamily="2" charset="2"/>
              <a:buChar char="§"/>
            </a:pPr>
            <a:r>
              <a:rPr lang="es-ES" sz="1000" dirty="0" smtClean="0">
                <a:cs typeface="Arial"/>
              </a:rPr>
              <a:t>(</a:t>
            </a:r>
            <a:r>
              <a:rPr lang="es-ES" sz="1000" dirty="0">
                <a:cs typeface="Arial"/>
              </a:rPr>
              <a:t>NOTA: </a:t>
            </a:r>
            <a:r>
              <a:rPr lang="es-ES" sz="1000" u="sng" dirty="0" smtClean="0">
                <a:cs typeface="Arial"/>
              </a:rPr>
              <a:t>el </a:t>
            </a:r>
            <a:r>
              <a:rPr lang="es-ES" sz="1000" u="sng" dirty="0">
                <a:cs typeface="Arial"/>
              </a:rPr>
              <a:t>GDPR regula las actividades de perfilado al mismo nivel que cualquier tratamiento habitual de datos de carácter </a:t>
            </a:r>
            <a:r>
              <a:rPr lang="es-ES" sz="1000" u="sng" dirty="0" smtClean="0">
                <a:cs typeface="Arial"/>
              </a:rPr>
              <a:t>personal) </a:t>
            </a:r>
            <a:endParaRPr lang="es-ES" sz="1000" u="sng" dirty="0">
              <a:cs typeface="Arial"/>
            </a:endParaRPr>
          </a:p>
          <a:p>
            <a:pPr>
              <a:spcBef>
                <a:spcPct val="20000"/>
              </a:spcBef>
              <a:buSzPct val="70000"/>
            </a:pPr>
            <a:endParaRPr lang="es-ES" sz="1000" dirty="0">
              <a:cs typeface="Arial"/>
            </a:endParaRPr>
          </a:p>
        </p:txBody>
      </p:sp>
      <p:sp>
        <p:nvSpPr>
          <p:cNvPr id="6" name="CuadroTexto 5"/>
          <p:cNvSpPr txBox="1"/>
          <p:nvPr/>
        </p:nvSpPr>
        <p:spPr>
          <a:xfrm>
            <a:off x="611952" y="843558"/>
            <a:ext cx="8001236" cy="688256"/>
          </a:xfrm>
          <a:prstGeom prst="rect">
            <a:avLst/>
          </a:prstGeom>
          <a:noFill/>
        </p:spPr>
        <p:txBody>
          <a:bodyPr wrap="square" lIns="0" tIns="0" rIns="0" bIns="0" rtlCol="0">
            <a:noAutofit/>
          </a:bodyPr>
          <a:lstStyle>
            <a:defPPr>
              <a:defRPr lang="es-ES"/>
            </a:defPPr>
            <a:lvl1pPr>
              <a:defRPr sz="1600">
                <a:latin typeface="Playfair Display" panose="00000500000000000000" pitchFamily="2" charset="0"/>
              </a:defRPr>
            </a:lvl1pPr>
          </a:lstStyle>
          <a:p>
            <a:r>
              <a:rPr lang="es-ES" dirty="0"/>
              <a:t>Históricamente, la conciencia sobre la importancia de la protección de la privacidad de los datos personales ha sido adquirida "por las malas": </a:t>
            </a:r>
          </a:p>
        </p:txBody>
      </p:sp>
    </p:spTree>
    <p:extLst>
      <p:ext uri="{BB962C8B-B14F-4D97-AF65-F5344CB8AC3E}">
        <p14:creationId xmlns:p14="http://schemas.microsoft.com/office/powerpoint/2010/main" val="62433097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to 10"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34507" name="Diapositiva de think-cell" r:id="rId5" imgW="270" imgH="270" progId="TCLayout.ActiveDocument.1">
                  <p:embed/>
                </p:oleObj>
              </mc:Choice>
              <mc:Fallback>
                <p:oleObj name="Diapositiva de think-cell" r:id="rId5" imgW="270" imgH="270" progId="TCLayout.ActiveDocument.1">
                  <p:embed/>
                  <p:pic>
                    <p:nvPicPr>
                      <p:cNvPr id="11" name="Objeto 10"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0" name="Rectángulo 9" hidden="1"/>
          <p:cNvSpPr/>
          <p:nvPr>
            <p:custDataLst>
              <p:tags r:id="rId3"/>
            </p:custDataLst>
          </p:nvPr>
        </p:nvSpPr>
        <p:spPr>
          <a:xfrm>
            <a:off x="0" y="0"/>
            <a:ext cx="158750" cy="15875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Bef>
                <a:spcPct val="0"/>
              </a:spcBef>
              <a:spcAft>
                <a:spcPct val="0"/>
              </a:spcAft>
            </a:pPr>
            <a:endParaRPr lang="es-ES" sz="2400" dirty="0">
              <a:solidFill>
                <a:schemeClr val="tx1"/>
              </a:solidFill>
              <a:latin typeface="Playfair Display" panose="00000500000000000000" pitchFamily="2" charset="0"/>
              <a:ea typeface="+mj-ea"/>
              <a:cs typeface="+mj-cs"/>
              <a:sym typeface="Playfair Display" panose="00000500000000000000" pitchFamily="2" charset="0"/>
            </a:endParaRPr>
          </a:p>
        </p:txBody>
      </p:sp>
      <p:sp>
        <p:nvSpPr>
          <p:cNvPr id="2" name="Título 1"/>
          <p:cNvSpPr>
            <a:spLocks noGrp="1"/>
          </p:cNvSpPr>
          <p:nvPr>
            <p:ph type="title"/>
          </p:nvPr>
        </p:nvSpPr>
        <p:spPr/>
        <p:txBody>
          <a:bodyPr/>
          <a:lstStyle/>
          <a:p>
            <a:r>
              <a:rPr lang="es-ES" dirty="0" smtClean="0"/>
              <a:t>Disposiciones finales</a:t>
            </a:r>
            <a:endParaRPr lang="es-ES" dirty="0"/>
          </a:p>
        </p:txBody>
      </p:sp>
      <p:sp>
        <p:nvSpPr>
          <p:cNvPr id="3" name="Marcador de texto 2"/>
          <p:cNvSpPr>
            <a:spLocks noGrp="1"/>
          </p:cNvSpPr>
          <p:nvPr>
            <p:ph type="body" sz="quarter" idx="13"/>
          </p:nvPr>
        </p:nvSpPr>
        <p:spPr/>
        <p:txBody>
          <a:bodyPr/>
          <a:lstStyle/>
          <a:p>
            <a:r>
              <a:rPr lang="es-ES" dirty="0"/>
              <a:t>Contenido del Reglamento</a:t>
            </a:r>
          </a:p>
        </p:txBody>
      </p:sp>
      <p:sp>
        <p:nvSpPr>
          <p:cNvPr id="4" name="Rectangle 20"/>
          <p:cNvSpPr>
            <a:spLocks noChangeArrowheads="1"/>
          </p:cNvSpPr>
          <p:nvPr/>
        </p:nvSpPr>
        <p:spPr bwMode="auto">
          <a:xfrm>
            <a:off x="611952" y="1851750"/>
            <a:ext cx="3528000"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marL="171450" indent="-171450">
              <a:spcBef>
                <a:spcPct val="20000"/>
              </a:spcBef>
              <a:buSzPct val="70000"/>
              <a:buFont typeface="Wingdings" pitchFamily="2" charset="2"/>
              <a:buChar char="§"/>
            </a:pPr>
            <a:r>
              <a:rPr lang="es-ES" sz="1000" dirty="0">
                <a:cs typeface="Arial"/>
              </a:rPr>
              <a:t>1.Queda derogada la Directiva 95/46/CE con efecto a partir del 25 de mayo de 2018.</a:t>
            </a:r>
          </a:p>
          <a:p>
            <a:pPr marL="171450" indent="-171450">
              <a:spcBef>
                <a:spcPct val="20000"/>
              </a:spcBef>
              <a:buSzPct val="70000"/>
              <a:buFont typeface="Wingdings" pitchFamily="2" charset="2"/>
              <a:buChar char="§"/>
            </a:pPr>
            <a:r>
              <a:rPr lang="es-ES" sz="1000" dirty="0">
                <a:cs typeface="Arial"/>
              </a:rPr>
              <a:t>2.Toda referencia a la Directiva derogada se entenderá hecha al presente Reglamento. Toda referencia al Grupo de protección de las personas en lo que respecta al tratamiento de datos personales establecido por el artículo 29 de la Directiva 95/46/CE se entenderá hecha al Comité Europeo de Protección de Datos establecido por el presente Reglamento.</a:t>
            </a:r>
          </a:p>
        </p:txBody>
      </p:sp>
      <p:sp>
        <p:nvSpPr>
          <p:cNvPr id="5" name="Rectangle 20"/>
          <p:cNvSpPr>
            <a:spLocks noChangeArrowheads="1"/>
          </p:cNvSpPr>
          <p:nvPr/>
        </p:nvSpPr>
        <p:spPr bwMode="auto">
          <a:xfrm>
            <a:off x="5004048" y="1851750"/>
            <a:ext cx="3609140"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marL="171450" indent="-171450">
              <a:spcBef>
                <a:spcPct val="20000"/>
              </a:spcBef>
              <a:buSzPct val="70000"/>
              <a:buFont typeface="Arial" panose="020B0604020202020204" pitchFamily="34" charset="0"/>
              <a:buChar char="•"/>
            </a:pPr>
            <a:r>
              <a:rPr lang="es-ES" sz="1000" dirty="0">
                <a:cs typeface="Arial"/>
              </a:rPr>
              <a:t>1.El presente Reglamento entrará en vigor a los veinte días de su publicación en el Diario Oficial de la Unión Europea</a:t>
            </a:r>
            <a:r>
              <a:rPr lang="es-ES" sz="1000" dirty="0" smtClean="0">
                <a:cs typeface="Arial"/>
              </a:rPr>
              <a:t>.</a:t>
            </a:r>
            <a:endParaRPr lang="es-ES" sz="1000" dirty="0">
              <a:cs typeface="Arial"/>
            </a:endParaRPr>
          </a:p>
          <a:p>
            <a:pPr marL="171450" indent="-171450">
              <a:spcBef>
                <a:spcPct val="20000"/>
              </a:spcBef>
              <a:buSzPct val="70000"/>
              <a:buFont typeface="Arial" panose="020B0604020202020204" pitchFamily="34" charset="0"/>
              <a:buChar char="•"/>
            </a:pPr>
            <a:r>
              <a:rPr lang="es-ES" sz="1000" dirty="0">
                <a:cs typeface="Arial"/>
              </a:rPr>
              <a:t>2.Será aplicable a partir del 25 de mayo de 2018.</a:t>
            </a:r>
          </a:p>
        </p:txBody>
      </p:sp>
      <p:sp>
        <p:nvSpPr>
          <p:cNvPr id="6" name="CuadroTexto 5"/>
          <p:cNvSpPr txBox="1"/>
          <p:nvPr/>
        </p:nvSpPr>
        <p:spPr>
          <a:xfrm>
            <a:off x="611952" y="1307494"/>
            <a:ext cx="3528000" cy="688256"/>
          </a:xfrm>
          <a:prstGeom prst="rect">
            <a:avLst/>
          </a:prstGeom>
          <a:noFill/>
        </p:spPr>
        <p:txBody>
          <a:bodyPr wrap="square" lIns="0" tIns="0" rIns="0" bIns="0" rtlCol="0">
            <a:noAutofit/>
          </a:bodyPr>
          <a:lstStyle>
            <a:defPPr>
              <a:defRPr lang="es-ES"/>
            </a:defPPr>
            <a:lvl1pPr>
              <a:defRPr sz="1600">
                <a:latin typeface="Playfair Display" panose="00000500000000000000" pitchFamily="2" charset="0"/>
              </a:defRPr>
            </a:lvl1pPr>
          </a:lstStyle>
          <a:p>
            <a:r>
              <a:rPr lang="es-ES" dirty="0"/>
              <a:t>94 Derogación de la Directiva 95/46/CE</a:t>
            </a:r>
          </a:p>
        </p:txBody>
      </p:sp>
      <p:sp>
        <p:nvSpPr>
          <p:cNvPr id="7" name="CuadroTexto 6"/>
          <p:cNvSpPr txBox="1"/>
          <p:nvPr/>
        </p:nvSpPr>
        <p:spPr>
          <a:xfrm>
            <a:off x="5004048" y="1307494"/>
            <a:ext cx="3240360" cy="688256"/>
          </a:xfrm>
          <a:prstGeom prst="rect">
            <a:avLst/>
          </a:prstGeom>
          <a:noFill/>
        </p:spPr>
        <p:txBody>
          <a:bodyPr wrap="square" lIns="0" tIns="0" rIns="0" bIns="0" rtlCol="0">
            <a:noAutofit/>
          </a:bodyPr>
          <a:lstStyle>
            <a:defPPr>
              <a:defRPr lang="es-ES"/>
            </a:defPPr>
            <a:lvl1pPr>
              <a:defRPr sz="1600">
                <a:latin typeface="Playfair Display" panose="00000500000000000000" pitchFamily="2" charset="0"/>
              </a:defRPr>
            </a:lvl1pPr>
          </a:lstStyle>
          <a:p>
            <a:r>
              <a:rPr lang="es-ES" dirty="0" smtClean="0"/>
              <a:t>99 Entrada </a:t>
            </a:r>
            <a:r>
              <a:rPr lang="es-ES" dirty="0"/>
              <a:t>en vigor y aplicación</a:t>
            </a:r>
          </a:p>
        </p:txBody>
      </p:sp>
    </p:spTree>
    <p:extLst>
      <p:ext uri="{BB962C8B-B14F-4D97-AF65-F5344CB8AC3E}">
        <p14:creationId xmlns:p14="http://schemas.microsoft.com/office/powerpoint/2010/main" val="118560872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to 4"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35531" name="Diapositiva de think-cell" r:id="rId5" imgW="270" imgH="270" progId="TCLayout.ActiveDocument.1">
                  <p:embed/>
                </p:oleObj>
              </mc:Choice>
              <mc:Fallback>
                <p:oleObj name="Diapositiva de think-cell" r:id="rId5" imgW="270" imgH="270" progId="TCLayout.ActiveDocument.1">
                  <p:embed/>
                  <p:pic>
                    <p:nvPicPr>
                      <p:cNvPr id="5" name="Objeto 4"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90000"/>
              </a:lnSpc>
              <a:spcBef>
                <a:spcPct val="0"/>
              </a:spcBef>
              <a:spcAft>
                <a:spcPct val="0"/>
              </a:spcAft>
            </a:pPr>
            <a:endParaRPr lang="es-ES" sz="3200" dirty="0">
              <a:latin typeface="Playfair Display" panose="00000500000000000000" pitchFamily="2" charset="0"/>
              <a:ea typeface="+mj-ea"/>
              <a:cs typeface="+mj-cs"/>
              <a:sym typeface="Playfair Display" panose="00000500000000000000" pitchFamily="2" charset="0"/>
            </a:endParaRPr>
          </a:p>
        </p:txBody>
      </p:sp>
      <p:sp>
        <p:nvSpPr>
          <p:cNvPr id="3" name="Título 2"/>
          <p:cNvSpPr>
            <a:spLocks noGrp="1"/>
          </p:cNvSpPr>
          <p:nvPr>
            <p:ph type="title"/>
          </p:nvPr>
        </p:nvSpPr>
        <p:spPr/>
        <p:txBody>
          <a:bodyPr/>
          <a:lstStyle/>
          <a:p>
            <a:r>
              <a:rPr lang="es-ES" dirty="0" smtClean="0"/>
              <a:t>¿Nueva Ley de Protección de Datos?</a:t>
            </a:r>
            <a:endParaRPr lang="es-ES" dirty="0"/>
          </a:p>
        </p:txBody>
      </p:sp>
      <p:sp>
        <p:nvSpPr>
          <p:cNvPr id="4" name="Marcador de contenido 3"/>
          <p:cNvSpPr>
            <a:spLocks noGrp="1"/>
          </p:cNvSpPr>
          <p:nvPr>
            <p:ph sz="quarter" idx="11"/>
          </p:nvPr>
        </p:nvSpPr>
        <p:spPr/>
        <p:txBody>
          <a:bodyPr/>
          <a:lstStyle/>
          <a:p>
            <a:r>
              <a:rPr lang="es-ES" dirty="0" smtClean="0"/>
              <a:t>04</a:t>
            </a:r>
            <a:endParaRPr lang="es-ES" dirty="0"/>
          </a:p>
        </p:txBody>
      </p:sp>
    </p:spTree>
    <p:extLst>
      <p:ext uri="{BB962C8B-B14F-4D97-AF65-F5344CB8AC3E}">
        <p14:creationId xmlns:p14="http://schemas.microsoft.com/office/powerpoint/2010/main" val="210633642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to 3"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36554" name="Diapositiva de think-cell" r:id="rId4" imgW="270" imgH="270" progId="TCLayout.ActiveDocument.1">
                  <p:embed/>
                </p:oleObj>
              </mc:Choice>
              <mc:Fallback>
                <p:oleObj name="Diapositiva de think-cell" r:id="rId4" imgW="270" imgH="270" progId="TCLayout.ActiveDocument.1">
                  <p:embed/>
                  <p:pic>
                    <p:nvPicPr>
                      <p:cNvPr id="4" name="Objeto 3"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4" name="Forma libre 23"/>
          <p:cNvSpPr/>
          <p:nvPr/>
        </p:nvSpPr>
        <p:spPr>
          <a:xfrm>
            <a:off x="693236" y="3155654"/>
            <a:ext cx="2438764" cy="1987847"/>
          </a:xfrm>
          <a:custGeom>
            <a:avLst/>
            <a:gdLst>
              <a:gd name="connsiteX0" fmla="*/ 0 w 2438764"/>
              <a:gd name="connsiteY0" fmla="*/ 0 h 1987847"/>
              <a:gd name="connsiteX1" fmla="*/ 2438764 w 2438764"/>
              <a:gd name="connsiteY1" fmla="*/ 681610 h 1987847"/>
              <a:gd name="connsiteX2" fmla="*/ 2438764 w 2438764"/>
              <a:gd name="connsiteY2" fmla="*/ 1987847 h 1987847"/>
              <a:gd name="connsiteX3" fmla="*/ 0 w 2438764"/>
              <a:gd name="connsiteY3" fmla="*/ 1987847 h 1987847"/>
            </a:gdLst>
            <a:ahLst/>
            <a:cxnLst>
              <a:cxn ang="0">
                <a:pos x="connsiteX0" y="connsiteY0"/>
              </a:cxn>
              <a:cxn ang="0">
                <a:pos x="connsiteX1" y="connsiteY1"/>
              </a:cxn>
              <a:cxn ang="0">
                <a:pos x="connsiteX2" y="connsiteY2"/>
              </a:cxn>
              <a:cxn ang="0">
                <a:pos x="connsiteX3" y="connsiteY3"/>
              </a:cxn>
            </a:cxnLst>
            <a:rect l="l" t="t" r="r" b="b"/>
            <a:pathLst>
              <a:path w="2438764" h="1987847">
                <a:moveTo>
                  <a:pt x="0" y="0"/>
                </a:moveTo>
                <a:lnTo>
                  <a:pt x="2438764" y="681610"/>
                </a:lnTo>
                <a:lnTo>
                  <a:pt x="2438764" y="1987847"/>
                </a:lnTo>
                <a:lnTo>
                  <a:pt x="0" y="1987847"/>
                </a:lnTo>
                <a:close/>
              </a:path>
            </a:pathLst>
          </a:custGeom>
          <a:solidFill>
            <a:schemeClr val="accent3"/>
          </a:solidFill>
          <a:ln w="69850">
            <a:noFill/>
          </a:ln>
        </p:spPr>
        <p:style>
          <a:lnRef idx="2">
            <a:schemeClr val="accent1">
              <a:shade val="50000"/>
            </a:schemeClr>
          </a:lnRef>
          <a:fillRef idx="1">
            <a:schemeClr val="accent1"/>
          </a:fillRef>
          <a:effectRef idx="0">
            <a:schemeClr val="accent1"/>
          </a:effectRef>
          <a:fontRef idx="minor">
            <a:schemeClr val="lt1"/>
          </a:fontRef>
        </p:style>
        <p:txBody>
          <a:bodyPr vert="vert270" lIns="72000" tIns="72000" rIns="72000" bIns="72000" rtlCol="0" anchor="ctr"/>
          <a:lstStyle/>
          <a:p>
            <a:pPr algn="ctr"/>
            <a:endParaRPr lang="es-ES" dirty="0">
              <a:solidFill>
                <a:schemeClr val="tx1"/>
              </a:solidFill>
            </a:endParaRPr>
          </a:p>
        </p:txBody>
      </p:sp>
      <p:sp>
        <p:nvSpPr>
          <p:cNvPr id="26" name="Forma libre 25"/>
          <p:cNvSpPr/>
          <p:nvPr/>
        </p:nvSpPr>
        <p:spPr>
          <a:xfrm rot="16200000" flipV="1">
            <a:off x="-547513" y="2548603"/>
            <a:ext cx="3142410" cy="2047382"/>
          </a:xfrm>
          <a:custGeom>
            <a:avLst/>
            <a:gdLst>
              <a:gd name="connsiteX0" fmla="*/ 3142410 w 3142410"/>
              <a:gd name="connsiteY0" fmla="*/ 2047382 h 2047382"/>
              <a:gd name="connsiteX1" fmla="*/ 2570188 w 3142410"/>
              <a:gd name="connsiteY1" fmla="*/ 0 h 2047382"/>
              <a:gd name="connsiteX2" fmla="*/ 0 w 3142410"/>
              <a:gd name="connsiteY2" fmla="*/ 0 h 2047382"/>
              <a:gd name="connsiteX3" fmla="*/ 0 w 3142410"/>
              <a:gd name="connsiteY3" fmla="*/ 2047382 h 2047382"/>
            </a:gdLst>
            <a:ahLst/>
            <a:cxnLst>
              <a:cxn ang="0">
                <a:pos x="connsiteX0" y="connsiteY0"/>
              </a:cxn>
              <a:cxn ang="0">
                <a:pos x="connsiteX1" y="connsiteY1"/>
              </a:cxn>
              <a:cxn ang="0">
                <a:pos x="connsiteX2" y="connsiteY2"/>
              </a:cxn>
              <a:cxn ang="0">
                <a:pos x="connsiteX3" y="connsiteY3"/>
              </a:cxn>
            </a:cxnLst>
            <a:rect l="l" t="t" r="r" b="b"/>
            <a:pathLst>
              <a:path w="3142410" h="2047382">
                <a:moveTo>
                  <a:pt x="3142410" y="2047382"/>
                </a:moveTo>
                <a:lnTo>
                  <a:pt x="2570188" y="0"/>
                </a:lnTo>
                <a:lnTo>
                  <a:pt x="0" y="0"/>
                </a:lnTo>
                <a:lnTo>
                  <a:pt x="0" y="2047382"/>
                </a:lnTo>
                <a:close/>
              </a:path>
            </a:pathLst>
          </a:custGeom>
          <a:solidFill>
            <a:schemeClr val="tx1"/>
          </a:solidFill>
          <a:ln w="69850">
            <a:noFill/>
          </a:ln>
        </p:spPr>
        <p:style>
          <a:lnRef idx="2">
            <a:schemeClr val="accent1">
              <a:shade val="50000"/>
            </a:schemeClr>
          </a:lnRef>
          <a:fillRef idx="1">
            <a:schemeClr val="accent1"/>
          </a:fillRef>
          <a:effectRef idx="0">
            <a:schemeClr val="accent1"/>
          </a:effectRef>
          <a:fontRef idx="minor">
            <a:schemeClr val="lt1"/>
          </a:fontRef>
        </p:style>
        <p:txBody>
          <a:bodyPr vert="vert270" lIns="72000" tIns="72000" rIns="72000" bIns="72000" rtlCol="0" anchor="ctr"/>
          <a:lstStyle/>
          <a:p>
            <a:pPr algn="ctr"/>
            <a:endParaRPr lang="es-ES" dirty="0">
              <a:solidFill>
                <a:schemeClr val="tx1"/>
              </a:solidFill>
            </a:endParaRPr>
          </a:p>
        </p:txBody>
      </p:sp>
      <p:sp>
        <p:nvSpPr>
          <p:cNvPr id="28" name="Forma libre 27"/>
          <p:cNvSpPr/>
          <p:nvPr/>
        </p:nvSpPr>
        <p:spPr>
          <a:xfrm>
            <a:off x="1" y="1040280"/>
            <a:ext cx="962765" cy="4103221"/>
          </a:xfrm>
          <a:custGeom>
            <a:avLst/>
            <a:gdLst>
              <a:gd name="connsiteX0" fmla="*/ 0 w 962765"/>
              <a:gd name="connsiteY0" fmla="*/ 0 h 4103221"/>
              <a:gd name="connsiteX1" fmla="*/ 962765 w 962765"/>
              <a:gd name="connsiteY1" fmla="*/ 269083 h 4103221"/>
              <a:gd name="connsiteX2" fmla="*/ 962765 w 962765"/>
              <a:gd name="connsiteY2" fmla="*/ 4081961 h 4103221"/>
              <a:gd name="connsiteX3" fmla="*/ 886696 w 962765"/>
              <a:gd name="connsiteY3" fmla="*/ 4103221 h 4103221"/>
              <a:gd name="connsiteX4" fmla="*/ 0 w 962765"/>
              <a:gd name="connsiteY4" fmla="*/ 4103221 h 41032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2765" h="4103221">
                <a:moveTo>
                  <a:pt x="0" y="0"/>
                </a:moveTo>
                <a:lnTo>
                  <a:pt x="962765" y="269083"/>
                </a:lnTo>
                <a:lnTo>
                  <a:pt x="962765" y="4081961"/>
                </a:lnTo>
                <a:lnTo>
                  <a:pt x="886696" y="4103221"/>
                </a:lnTo>
                <a:lnTo>
                  <a:pt x="0" y="4103221"/>
                </a:lnTo>
                <a:close/>
              </a:path>
            </a:pathLst>
          </a:custGeom>
          <a:solidFill>
            <a:schemeClr val="bg2"/>
          </a:solidFill>
          <a:ln w="69850">
            <a:noFill/>
          </a:ln>
        </p:spPr>
        <p:style>
          <a:lnRef idx="2">
            <a:schemeClr val="accent1">
              <a:shade val="50000"/>
            </a:schemeClr>
          </a:lnRef>
          <a:fillRef idx="1">
            <a:schemeClr val="accent1"/>
          </a:fillRef>
          <a:effectRef idx="0">
            <a:schemeClr val="accent1"/>
          </a:effectRef>
          <a:fontRef idx="minor">
            <a:schemeClr val="lt1"/>
          </a:fontRef>
        </p:style>
        <p:txBody>
          <a:bodyPr vert="vert270" lIns="72000" tIns="72000" rIns="72000" bIns="72000" rtlCol="0" anchor="ctr"/>
          <a:lstStyle/>
          <a:p>
            <a:pPr algn="ctr"/>
            <a:endParaRPr lang="es-ES" dirty="0">
              <a:solidFill>
                <a:schemeClr val="tx1"/>
              </a:solidFill>
            </a:endParaRPr>
          </a:p>
        </p:txBody>
      </p:sp>
      <p:sp>
        <p:nvSpPr>
          <p:cNvPr id="2" name="Título 1"/>
          <p:cNvSpPr>
            <a:spLocks noGrp="1"/>
          </p:cNvSpPr>
          <p:nvPr>
            <p:ph type="title"/>
          </p:nvPr>
        </p:nvSpPr>
        <p:spPr/>
        <p:txBody>
          <a:bodyPr/>
          <a:lstStyle/>
          <a:p>
            <a:r>
              <a:rPr lang="es-ES" dirty="0"/>
              <a:t>La entrada en vigor del Reglamento no impide la entrada en vigor de una nueva Ley de Protección de datos</a:t>
            </a:r>
          </a:p>
        </p:txBody>
      </p:sp>
      <p:sp>
        <p:nvSpPr>
          <p:cNvPr id="3" name="Text Placeholder 2">
            <a:extLst>
              <a:ext uri="{FF2B5EF4-FFF2-40B4-BE49-F238E27FC236}">
                <a16:creationId xmlns:a16="http://schemas.microsoft.com/office/drawing/2014/main" id="{FBA86586-30E8-8345-910F-D611124E17DB}"/>
              </a:ext>
            </a:extLst>
          </p:cNvPr>
          <p:cNvSpPr>
            <a:spLocks noGrp="1"/>
          </p:cNvSpPr>
          <p:nvPr>
            <p:ph type="body" sz="quarter" idx="13"/>
          </p:nvPr>
        </p:nvSpPr>
        <p:spPr/>
        <p:txBody>
          <a:bodyPr/>
          <a:lstStyle/>
          <a:p>
            <a:r>
              <a:rPr lang="es-ES" dirty="0"/>
              <a:t>¿Nueva Ley de Protección de Datos?</a:t>
            </a:r>
            <a:endParaRPr lang="en-US" dirty="0"/>
          </a:p>
        </p:txBody>
      </p:sp>
      <p:sp>
        <p:nvSpPr>
          <p:cNvPr id="8" name="CuadroTexto 7"/>
          <p:cNvSpPr txBox="1"/>
          <p:nvPr/>
        </p:nvSpPr>
        <p:spPr>
          <a:xfrm>
            <a:off x="180000" y="1347750"/>
            <a:ext cx="720000" cy="553998"/>
          </a:xfrm>
          <a:prstGeom prst="rect">
            <a:avLst/>
          </a:prstGeom>
          <a:noFill/>
        </p:spPr>
        <p:txBody>
          <a:bodyPr wrap="square" lIns="0" tIns="0" rIns="0" bIns="0" rtlCol="0">
            <a:noAutofit/>
          </a:bodyPr>
          <a:lstStyle/>
          <a:p>
            <a:pPr algn="ctr"/>
            <a:r>
              <a:rPr lang="es-ES" sz="3600" dirty="0">
                <a:latin typeface="+mj-lt"/>
              </a:rPr>
              <a:t>1</a:t>
            </a:r>
          </a:p>
        </p:txBody>
      </p:sp>
      <p:sp>
        <p:nvSpPr>
          <p:cNvPr id="10" name="CuadroTexto 9"/>
          <p:cNvSpPr txBox="1"/>
          <p:nvPr/>
        </p:nvSpPr>
        <p:spPr>
          <a:xfrm>
            <a:off x="1260000" y="2588659"/>
            <a:ext cx="720000" cy="553998"/>
          </a:xfrm>
          <a:prstGeom prst="rect">
            <a:avLst/>
          </a:prstGeom>
          <a:noFill/>
        </p:spPr>
        <p:txBody>
          <a:bodyPr wrap="square" lIns="0" tIns="0" rIns="0" bIns="0" rtlCol="0">
            <a:noAutofit/>
          </a:bodyPr>
          <a:lstStyle/>
          <a:p>
            <a:pPr algn="ctr"/>
            <a:r>
              <a:rPr lang="es-ES" sz="3600" dirty="0">
                <a:solidFill>
                  <a:schemeClr val="bg1"/>
                </a:solidFill>
                <a:latin typeface="+mj-lt"/>
              </a:rPr>
              <a:t>2</a:t>
            </a:r>
          </a:p>
        </p:txBody>
      </p:sp>
      <p:sp>
        <p:nvSpPr>
          <p:cNvPr id="11" name="CuadroTexto 10"/>
          <p:cNvSpPr txBox="1"/>
          <p:nvPr/>
        </p:nvSpPr>
        <p:spPr>
          <a:xfrm>
            <a:off x="2340000" y="3869419"/>
            <a:ext cx="720000" cy="553998"/>
          </a:xfrm>
          <a:prstGeom prst="rect">
            <a:avLst/>
          </a:prstGeom>
          <a:noFill/>
        </p:spPr>
        <p:txBody>
          <a:bodyPr wrap="square" lIns="0" tIns="0" rIns="0" bIns="0" rtlCol="0">
            <a:noAutofit/>
          </a:bodyPr>
          <a:lstStyle/>
          <a:p>
            <a:pPr algn="ctr"/>
            <a:r>
              <a:rPr lang="es-ES" sz="3600" dirty="0">
                <a:latin typeface="+mj-lt"/>
              </a:rPr>
              <a:t>3</a:t>
            </a:r>
          </a:p>
        </p:txBody>
      </p:sp>
      <p:sp>
        <p:nvSpPr>
          <p:cNvPr id="12" name="AutoShape 10"/>
          <p:cNvSpPr>
            <a:spLocks noChangeArrowheads="1"/>
          </p:cNvSpPr>
          <p:nvPr/>
        </p:nvSpPr>
        <p:spPr bwMode="gray">
          <a:xfrm>
            <a:off x="1476000" y="1347750"/>
            <a:ext cx="4176120" cy="1240902"/>
          </a:xfrm>
          <a:prstGeom prst="rect">
            <a:avLst/>
          </a:prstGeom>
          <a:noFill/>
          <a:ln w="9525">
            <a:noFill/>
            <a:miter lim="800000"/>
            <a:headEnd/>
            <a:tailEnd/>
          </a:ln>
          <a:effectLst/>
        </p:spPr>
        <p:txBody>
          <a:bodyPr lIns="0" tIns="0" rIns="0" bIns="0" anchor="t" anchorCtr="0"/>
          <a:lstStyle/>
          <a:p>
            <a:pPr marL="171450" lvl="0" indent="-171450">
              <a:spcBef>
                <a:spcPts val="300"/>
              </a:spcBef>
              <a:buSzPct val="70000"/>
              <a:buFont typeface="Wingdings" pitchFamily="2" charset="2"/>
              <a:buChar char="§"/>
            </a:pPr>
            <a:r>
              <a:rPr lang="es-ES" sz="1100" dirty="0">
                <a:solidFill>
                  <a:srgbClr val="3D3935"/>
                </a:solidFill>
              </a:rPr>
              <a:t>Además, se hace necesario trasponer dos directivas asociadas al Reglamento (la 2016/680 y la 2016/681), y sería una práctica legislativa extraña que tres textos muy similares estuviesen redactados en términos completamente diferentes.</a:t>
            </a:r>
          </a:p>
          <a:p>
            <a:pPr marL="171450" lvl="0" indent="-171450">
              <a:spcBef>
                <a:spcPts val="300"/>
              </a:spcBef>
              <a:buSzPct val="70000"/>
              <a:buFont typeface="Wingdings" pitchFamily="2" charset="2"/>
              <a:buChar char="§"/>
            </a:pPr>
            <a:endParaRPr lang="es-ES" sz="1100" dirty="0">
              <a:solidFill>
                <a:srgbClr val="3D3935"/>
              </a:solidFill>
            </a:endParaRPr>
          </a:p>
        </p:txBody>
      </p:sp>
      <p:sp>
        <p:nvSpPr>
          <p:cNvPr id="13" name="AutoShape 10"/>
          <p:cNvSpPr>
            <a:spLocks noChangeArrowheads="1"/>
          </p:cNvSpPr>
          <p:nvPr/>
        </p:nvSpPr>
        <p:spPr bwMode="gray">
          <a:xfrm>
            <a:off x="2563958" y="2588659"/>
            <a:ext cx="3333530" cy="1240902"/>
          </a:xfrm>
          <a:prstGeom prst="rect">
            <a:avLst/>
          </a:prstGeom>
          <a:noFill/>
          <a:ln w="9525">
            <a:noFill/>
            <a:miter lim="800000"/>
            <a:headEnd/>
            <a:tailEnd/>
          </a:ln>
          <a:effectLst/>
        </p:spPr>
        <p:txBody>
          <a:bodyPr lIns="0" tIns="0" rIns="0" bIns="0" anchor="t" anchorCtr="0"/>
          <a:lstStyle/>
          <a:p>
            <a:pPr marL="171450" lvl="0" indent="-171450">
              <a:spcBef>
                <a:spcPts val="300"/>
              </a:spcBef>
              <a:buSzPct val="70000"/>
              <a:buFont typeface="Wingdings" pitchFamily="2" charset="2"/>
              <a:buChar char="§"/>
            </a:pPr>
            <a:r>
              <a:rPr lang="es-ES" sz="1100" dirty="0">
                <a:solidFill>
                  <a:srgbClr val="3D3935"/>
                </a:solidFill>
              </a:rPr>
              <a:t>El anteproyecto de Ley fue redactado en enero de 2017, y ha sido sometido a dictamen del Consejo General del Poder Judicial y a discusión en ponencia.</a:t>
            </a:r>
          </a:p>
          <a:p>
            <a:pPr marL="171450" lvl="0" indent="-171450">
              <a:spcBef>
                <a:spcPts val="300"/>
              </a:spcBef>
              <a:buSzPct val="70000"/>
              <a:buFont typeface="Wingdings" pitchFamily="2" charset="2"/>
              <a:buChar char="§"/>
            </a:pPr>
            <a:endParaRPr lang="es-ES" sz="1100" dirty="0">
              <a:solidFill>
                <a:srgbClr val="3D3935"/>
              </a:solidFill>
            </a:endParaRPr>
          </a:p>
        </p:txBody>
      </p:sp>
      <p:sp>
        <p:nvSpPr>
          <p:cNvPr id="14" name="AutoShape 10"/>
          <p:cNvSpPr>
            <a:spLocks noChangeArrowheads="1"/>
          </p:cNvSpPr>
          <p:nvPr/>
        </p:nvSpPr>
        <p:spPr bwMode="gray">
          <a:xfrm>
            <a:off x="3491880" y="3795886"/>
            <a:ext cx="5256488" cy="1240902"/>
          </a:xfrm>
          <a:prstGeom prst="rect">
            <a:avLst/>
          </a:prstGeom>
          <a:noFill/>
          <a:ln w="9525">
            <a:noFill/>
            <a:miter lim="800000"/>
            <a:headEnd/>
            <a:tailEnd/>
          </a:ln>
          <a:effectLst/>
        </p:spPr>
        <p:txBody>
          <a:bodyPr lIns="0" tIns="0" rIns="0" bIns="0" anchor="t" anchorCtr="0"/>
          <a:lstStyle/>
          <a:p>
            <a:pPr marL="171450" lvl="0" indent="-171450">
              <a:spcBef>
                <a:spcPts val="300"/>
              </a:spcBef>
              <a:buSzPct val="70000"/>
              <a:buFont typeface="Wingdings" pitchFamily="2" charset="2"/>
              <a:buChar char="§"/>
            </a:pPr>
            <a:r>
              <a:rPr lang="es-ES" sz="1100" dirty="0">
                <a:solidFill>
                  <a:srgbClr val="3D3935"/>
                </a:solidFill>
              </a:rPr>
              <a:t>Recoge varios aspectos, tales como el reparto de funciones entre la AEPD y las agencias autonómicas,  capacidades sancionadores de la AEPD, el procedimiento, la posibilidad de asimilar los responsables de tratamiento de datos a órganos en el caso de Administraciones Públicas,  los términos de la inclusión en el RAE de datos personales de morosidad, los supuestos de obligatoriedad de contar con delegados de protección de datos...</a:t>
            </a:r>
          </a:p>
          <a:p>
            <a:pPr marL="171450" lvl="0" indent="-171450">
              <a:spcBef>
                <a:spcPts val="300"/>
              </a:spcBef>
              <a:buSzPct val="70000"/>
              <a:buFont typeface="Wingdings" pitchFamily="2" charset="2"/>
              <a:buChar char="§"/>
            </a:pPr>
            <a:r>
              <a:rPr lang="es-ES" sz="1100" dirty="0" smtClean="0">
                <a:solidFill>
                  <a:srgbClr val="3D3935"/>
                </a:solidFill>
              </a:rPr>
              <a:t>… pero no es probable que entre en vigor en la presente legislatura.</a:t>
            </a:r>
            <a:endParaRPr lang="es-ES" sz="1100" dirty="0">
              <a:solidFill>
                <a:srgbClr val="3D3935"/>
              </a:solidFill>
            </a:endParaRPr>
          </a:p>
        </p:txBody>
      </p:sp>
      <p:cxnSp>
        <p:nvCxnSpPr>
          <p:cNvPr id="15" name="Conector recto 14"/>
          <p:cNvCxnSpPr/>
          <p:nvPr/>
        </p:nvCxnSpPr>
        <p:spPr>
          <a:xfrm>
            <a:off x="2124000" y="2333206"/>
            <a:ext cx="6767588" cy="0"/>
          </a:xfrm>
          <a:prstGeom prst="line">
            <a:avLst/>
          </a:prstGeom>
          <a:ln w="12700" cap="sq">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Conector recto 16"/>
          <p:cNvCxnSpPr/>
          <p:nvPr/>
        </p:nvCxnSpPr>
        <p:spPr>
          <a:xfrm>
            <a:off x="3204412" y="3651750"/>
            <a:ext cx="5682413" cy="0"/>
          </a:xfrm>
          <a:prstGeom prst="line">
            <a:avLst/>
          </a:prstGeom>
          <a:ln w="12700" cap="sq">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9738267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to 4"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37575" name="Diapositiva de think-cell" r:id="rId5" imgW="270" imgH="270" progId="TCLayout.ActiveDocument.1">
                  <p:embed/>
                </p:oleObj>
              </mc:Choice>
              <mc:Fallback>
                <p:oleObj name="Diapositiva de think-cell" r:id="rId5" imgW="270" imgH="270" progId="TCLayout.ActiveDocument.1">
                  <p:embed/>
                  <p:pic>
                    <p:nvPicPr>
                      <p:cNvPr id="5" name="Objeto 4"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Rectángulo 2"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2" name="Título 1"/>
          <p:cNvSpPr>
            <a:spLocks noGrp="1"/>
          </p:cNvSpPr>
          <p:nvPr>
            <p:ph type="title"/>
          </p:nvPr>
        </p:nvSpPr>
        <p:spPr/>
        <p:txBody>
          <a:bodyPr/>
          <a:lstStyle/>
          <a:p>
            <a:r>
              <a:rPr lang="es-ES" dirty="0" smtClean="0"/>
              <a:t>El Real Decreto / Ley 5/2018.</a:t>
            </a:r>
            <a:endParaRPr lang="es-ES" dirty="0"/>
          </a:p>
        </p:txBody>
      </p:sp>
      <p:sp>
        <p:nvSpPr>
          <p:cNvPr id="4" name="Text Placeholder 3">
            <a:extLst>
              <a:ext uri="{FF2B5EF4-FFF2-40B4-BE49-F238E27FC236}">
                <a16:creationId xmlns:a16="http://schemas.microsoft.com/office/drawing/2014/main" id="{564D5743-587D-9E4D-82B8-C9C3CB08613A}"/>
              </a:ext>
            </a:extLst>
          </p:cNvPr>
          <p:cNvSpPr>
            <a:spLocks noGrp="1"/>
          </p:cNvSpPr>
          <p:nvPr>
            <p:ph type="body" sz="quarter" idx="13"/>
          </p:nvPr>
        </p:nvSpPr>
        <p:spPr/>
        <p:txBody>
          <a:bodyPr/>
          <a:lstStyle/>
          <a:p>
            <a:r>
              <a:rPr lang="es-ES" dirty="0"/>
              <a:t>¿Nueva Ley de Protección de Datos?</a:t>
            </a:r>
            <a:endParaRPr lang="en-US" dirty="0"/>
          </a:p>
          <a:p>
            <a:endParaRPr lang="en-US" dirty="0"/>
          </a:p>
        </p:txBody>
      </p:sp>
      <p:sp>
        <p:nvSpPr>
          <p:cNvPr id="11" name="CuadroTexto 10"/>
          <p:cNvSpPr txBox="1"/>
          <p:nvPr/>
        </p:nvSpPr>
        <p:spPr>
          <a:xfrm>
            <a:off x="1981200" y="1664097"/>
            <a:ext cx="6910388" cy="2923877"/>
          </a:xfrm>
          <a:prstGeom prst="rect">
            <a:avLst/>
          </a:prstGeom>
          <a:noFill/>
        </p:spPr>
        <p:txBody>
          <a:bodyPr wrap="square" lIns="0" tIns="0" rIns="0" bIns="0" rtlCol="0" anchor="ctr">
            <a:noAutofit/>
          </a:bodyPr>
          <a:lstStyle>
            <a:defPPr>
              <a:defRPr lang="es-ES"/>
            </a:defPPr>
            <a:lvl1pPr marL="171450" indent="-171450">
              <a:spcBef>
                <a:spcPts val="600"/>
              </a:spcBef>
              <a:spcAft>
                <a:spcPts val="600"/>
              </a:spcAft>
              <a:buFont typeface="Arial" panose="020B0604020202020204" pitchFamily="34" charset="0"/>
              <a:buChar char="•"/>
              <a:defRPr sz="1600">
                <a:latin typeface="Soho Gothic Pro" panose="020B0503030504020204" pitchFamily="34" charset="0"/>
              </a:defRPr>
            </a:lvl1pPr>
          </a:lstStyle>
          <a:p>
            <a:pPr marL="0" indent="0">
              <a:buSzPct val="70000"/>
              <a:buNone/>
            </a:pPr>
            <a:r>
              <a:rPr lang="es-ES" dirty="0" smtClean="0">
                <a:latin typeface="+mn-lt"/>
              </a:rPr>
              <a:t>Debido a la paradoja de la existencia de un Reglamento de carácter obligatorio que no podía implementarse en el contexto regulatorio español, se aprobó con carácter de urgenci</a:t>
            </a:r>
            <a:r>
              <a:rPr lang="es-ES" dirty="0">
                <a:latin typeface="+mn-lt"/>
              </a:rPr>
              <a:t>a el Real Decreto-ley </a:t>
            </a:r>
            <a:r>
              <a:rPr lang="es-ES" dirty="0" smtClean="0">
                <a:latin typeface="+mn-lt"/>
              </a:rPr>
              <a:t>5/2018. </a:t>
            </a:r>
            <a:r>
              <a:rPr lang="es-ES" dirty="0" smtClean="0">
                <a:latin typeface="+mn-lt"/>
              </a:rPr>
              <a:t>Es un texto de mínimos (14 artículos breves, frente a los 66 del Anteproyecto de LOPD)</a:t>
            </a:r>
          </a:p>
          <a:p>
            <a:pPr>
              <a:buSzPct val="70000"/>
              <a:buFont typeface="Wingdings" pitchFamily="2" charset="2"/>
              <a:buChar char="§"/>
            </a:pPr>
            <a:r>
              <a:rPr lang="es-ES" dirty="0" smtClean="0">
                <a:latin typeface="+mn-lt"/>
              </a:rPr>
              <a:t>Define la Agencia de Protección de Datos como Autoridad de Control española y define la tutela judicial a sus capacidades de inspección.</a:t>
            </a:r>
          </a:p>
          <a:p>
            <a:pPr>
              <a:buSzPct val="70000"/>
              <a:buFont typeface="Wingdings" pitchFamily="2" charset="2"/>
              <a:buChar char="§"/>
            </a:pPr>
            <a:r>
              <a:rPr lang="es-ES" dirty="0" smtClean="0">
                <a:latin typeface="+mn-lt"/>
              </a:rPr>
              <a:t>Define los sujetos sometidos al régimen sancionador (encargados, representantes, entidades de certificación y una figura no definida ni en el reglamento ni en el anteproyecto).</a:t>
            </a:r>
          </a:p>
          <a:p>
            <a:pPr>
              <a:buSzPct val="70000"/>
              <a:buFont typeface="Wingdings" pitchFamily="2" charset="2"/>
              <a:buChar char="§"/>
            </a:pPr>
            <a:r>
              <a:rPr lang="es-ES" dirty="0" smtClean="0">
                <a:latin typeface="+mn-lt"/>
              </a:rPr>
              <a:t>Define que se entiende por infracción (a MUY alto nivel) y las prescripciones de las infracciones y las sanciones.</a:t>
            </a:r>
          </a:p>
          <a:p>
            <a:pPr>
              <a:buSzPct val="70000"/>
              <a:buFont typeface="Wingdings" pitchFamily="2" charset="2"/>
              <a:buChar char="§"/>
            </a:pPr>
            <a:r>
              <a:rPr lang="es-ES" dirty="0">
                <a:latin typeface="+mn-lt"/>
              </a:rPr>
              <a:t>D</a:t>
            </a:r>
            <a:r>
              <a:rPr lang="es-ES" dirty="0" smtClean="0">
                <a:latin typeface="+mn-lt"/>
              </a:rPr>
              <a:t>efine el procedimiento sancionador (lo más importante de la definición es el plazo para consideración de silencio de 9 meses) y habilita la imposición de medidas provisionales</a:t>
            </a:r>
            <a:endParaRPr lang="es-ES" dirty="0" smtClean="0">
              <a:latin typeface="+mn-lt"/>
            </a:endParaRPr>
          </a:p>
          <a:p>
            <a:pPr>
              <a:buSzPct val="70000"/>
              <a:buFont typeface="Wingdings" pitchFamily="2" charset="2"/>
              <a:buChar char="§"/>
            </a:pPr>
            <a:endParaRPr lang="es-ES" dirty="0">
              <a:latin typeface="+mn-lt"/>
            </a:endParaRPr>
          </a:p>
        </p:txBody>
      </p:sp>
      <p:sp>
        <p:nvSpPr>
          <p:cNvPr id="12" name="Freeform 11">
            <a:extLst>
              <a:ext uri="{FF2B5EF4-FFF2-40B4-BE49-F238E27FC236}">
                <a16:creationId xmlns:a16="http://schemas.microsoft.com/office/drawing/2014/main" id="{091D2C9B-0959-2A48-A463-D8C52AD3E8A2}"/>
              </a:ext>
            </a:extLst>
          </p:cNvPr>
          <p:cNvSpPr/>
          <p:nvPr/>
        </p:nvSpPr>
        <p:spPr>
          <a:xfrm>
            <a:off x="-2516359" y="555734"/>
            <a:ext cx="4271109" cy="4587766"/>
          </a:xfrm>
          <a:custGeom>
            <a:avLst/>
            <a:gdLst>
              <a:gd name="connsiteX0" fmla="*/ 0 w 3888002"/>
              <a:gd name="connsiteY0" fmla="*/ 0 h 4176256"/>
              <a:gd name="connsiteX1" fmla="*/ 3888002 w 3888002"/>
              <a:gd name="connsiteY1" fmla="*/ 1054698 h 4176256"/>
              <a:gd name="connsiteX2" fmla="*/ 3888002 w 3888002"/>
              <a:gd name="connsiteY2" fmla="*/ 4176256 h 4176256"/>
              <a:gd name="connsiteX3" fmla="*/ 0 w 3888002"/>
              <a:gd name="connsiteY3" fmla="*/ 4176256 h 4176256"/>
              <a:gd name="connsiteX4" fmla="*/ 0 w 3888002"/>
              <a:gd name="connsiteY4" fmla="*/ 0 h 4176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8002" h="4176256">
                <a:moveTo>
                  <a:pt x="0" y="0"/>
                </a:moveTo>
                <a:lnTo>
                  <a:pt x="3888002" y="1054698"/>
                </a:lnTo>
                <a:lnTo>
                  <a:pt x="3888002" y="4176256"/>
                </a:lnTo>
                <a:lnTo>
                  <a:pt x="0" y="4176256"/>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sz="1200" dirty="0">
                <a:solidFill>
                  <a:schemeClr val="tx1"/>
                </a:solidFill>
              </a:rPr>
              <a:t> </a:t>
            </a:r>
          </a:p>
        </p:txBody>
      </p:sp>
    </p:spTree>
    <p:extLst>
      <p:ext uri="{BB962C8B-B14F-4D97-AF65-F5344CB8AC3E}">
        <p14:creationId xmlns:p14="http://schemas.microsoft.com/office/powerpoint/2010/main" val="280965805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to 2" hidden="1"/>
          <p:cNvGraphicFramePr>
            <a:graphicFrameLocks noChangeAspect="1"/>
          </p:cNvGraphicFramePr>
          <p:nvPr>
            <p:custDataLst>
              <p:tags r:id="rId2"/>
            </p:custDataLst>
            <p:extLst>
              <p:ext uri="{D42A27DB-BD31-4B8C-83A1-F6EECF244321}">
                <p14:modId xmlns:p14="http://schemas.microsoft.com/office/powerpoint/2010/main" val="8230337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6561" name="Diapositiva de think-cell" r:id="rId4" imgW="270" imgH="270" progId="TCLayout.ActiveDocument.1">
                  <p:embed/>
                </p:oleObj>
              </mc:Choice>
              <mc:Fallback>
                <p:oleObj name="Diapositiva de think-cell" r:id="rId4" imgW="270" imgH="270"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ítulo 1"/>
          <p:cNvSpPr>
            <a:spLocks noGrp="1"/>
          </p:cNvSpPr>
          <p:nvPr>
            <p:ph type="title"/>
          </p:nvPr>
        </p:nvSpPr>
        <p:spPr/>
        <p:txBody>
          <a:bodyPr/>
          <a:lstStyle/>
          <a:p>
            <a:r>
              <a:rPr lang="es-ES" dirty="0"/>
              <a:t>¡Gracias!</a:t>
            </a:r>
          </a:p>
        </p:txBody>
      </p:sp>
      <p:pic>
        <p:nvPicPr>
          <p:cNvPr id="5"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79912" y="4227934"/>
            <a:ext cx="1876425" cy="79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663155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408BF8B-7896-9648-B447-E9B094688D23}"/>
              </a:ext>
            </a:extLst>
          </p:cNvPr>
          <p:cNvPicPr>
            <a:picLocks noChangeAspect="1"/>
          </p:cNvPicPr>
          <p:nvPr/>
        </p:nvPicPr>
        <p:blipFill>
          <a:blip r:embed="rId2"/>
          <a:stretch>
            <a:fillRect/>
          </a:stretch>
        </p:blipFill>
        <p:spPr>
          <a:xfrm>
            <a:off x="2651760" y="1938528"/>
            <a:ext cx="3822700" cy="2298700"/>
          </a:xfrm>
          <a:prstGeom prst="rect">
            <a:avLst/>
          </a:prstGeom>
        </p:spPr>
      </p:pic>
    </p:spTree>
    <p:extLst>
      <p:ext uri="{BB962C8B-B14F-4D97-AF65-F5344CB8AC3E}">
        <p14:creationId xmlns:p14="http://schemas.microsoft.com/office/powerpoint/2010/main" val="15727129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to 4"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13006" name="Diapositiva de think-cell" r:id="rId5" imgW="270" imgH="270" progId="TCLayout.ActiveDocument.1">
                  <p:embed/>
                </p:oleObj>
              </mc:Choice>
              <mc:Fallback>
                <p:oleObj name="Diapositiva de think-cell" r:id="rId5" imgW="270" imgH="270" progId="TCLayout.ActiveDocument.1">
                  <p:embed/>
                  <p:pic>
                    <p:nvPicPr>
                      <p:cNvPr id="5" name="Objeto 4"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Rectángulo 2"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2" name="Título 1"/>
          <p:cNvSpPr>
            <a:spLocks noGrp="1"/>
          </p:cNvSpPr>
          <p:nvPr>
            <p:ph type="title"/>
          </p:nvPr>
        </p:nvSpPr>
        <p:spPr/>
        <p:txBody>
          <a:bodyPr/>
          <a:lstStyle/>
          <a:p>
            <a:r>
              <a:rPr lang="es-ES" dirty="0"/>
              <a:t>Cómo llegamos hasta aquí</a:t>
            </a:r>
          </a:p>
        </p:txBody>
      </p:sp>
      <p:sp>
        <p:nvSpPr>
          <p:cNvPr id="4" name="Text Placeholder 3">
            <a:extLst>
              <a:ext uri="{FF2B5EF4-FFF2-40B4-BE49-F238E27FC236}">
                <a16:creationId xmlns:a16="http://schemas.microsoft.com/office/drawing/2014/main" id="{564D5743-587D-9E4D-82B8-C9C3CB08613A}"/>
              </a:ext>
            </a:extLst>
          </p:cNvPr>
          <p:cNvSpPr>
            <a:spLocks noGrp="1"/>
          </p:cNvSpPr>
          <p:nvPr>
            <p:ph type="body" sz="quarter" idx="13"/>
          </p:nvPr>
        </p:nvSpPr>
        <p:spPr/>
        <p:txBody>
          <a:bodyPr/>
          <a:lstStyle/>
          <a:p>
            <a:r>
              <a:rPr lang="es-ES" dirty="0"/>
              <a:t>Introducción</a:t>
            </a:r>
          </a:p>
          <a:p>
            <a:endParaRPr lang="en-US" dirty="0"/>
          </a:p>
        </p:txBody>
      </p:sp>
      <p:sp>
        <p:nvSpPr>
          <p:cNvPr id="11" name="CuadroTexto 10"/>
          <p:cNvSpPr txBox="1"/>
          <p:nvPr/>
        </p:nvSpPr>
        <p:spPr>
          <a:xfrm>
            <a:off x="1981200" y="1707654"/>
            <a:ext cx="6910388" cy="2923877"/>
          </a:xfrm>
          <a:prstGeom prst="rect">
            <a:avLst/>
          </a:prstGeom>
          <a:noFill/>
        </p:spPr>
        <p:txBody>
          <a:bodyPr wrap="square" lIns="0" tIns="0" rIns="0" bIns="0" rtlCol="0" anchor="ctr">
            <a:noAutofit/>
          </a:bodyPr>
          <a:lstStyle>
            <a:defPPr>
              <a:defRPr lang="es-ES"/>
            </a:defPPr>
            <a:lvl1pPr marL="171450" indent="-171450">
              <a:spcBef>
                <a:spcPts val="600"/>
              </a:spcBef>
              <a:spcAft>
                <a:spcPts val="600"/>
              </a:spcAft>
              <a:buFont typeface="Arial" panose="020B0604020202020204" pitchFamily="34" charset="0"/>
              <a:buChar char="•"/>
              <a:defRPr sz="1600">
                <a:latin typeface="Soho Gothic Pro" panose="020B0503030504020204" pitchFamily="34" charset="0"/>
              </a:defRPr>
            </a:lvl1pPr>
          </a:lstStyle>
          <a:p>
            <a:pPr marL="0" indent="0">
              <a:buSzPct val="70000"/>
              <a:buNone/>
            </a:pPr>
            <a:r>
              <a:rPr lang="es-ES" dirty="0">
                <a:latin typeface="+mn-lt"/>
              </a:rPr>
              <a:t>Por cierto: salvo el caso de Facebook, los demás no implican el uso de ordenadores... </a:t>
            </a:r>
          </a:p>
          <a:p>
            <a:pPr>
              <a:buSzPct val="70000"/>
              <a:buFont typeface="Wingdings" pitchFamily="2" charset="2"/>
              <a:buChar char="§"/>
            </a:pPr>
            <a:endParaRPr lang="es-ES" dirty="0">
              <a:latin typeface="+mn-lt"/>
            </a:endParaRPr>
          </a:p>
          <a:p>
            <a:pPr>
              <a:buSzPct val="70000"/>
              <a:buFont typeface="Wingdings" pitchFamily="2" charset="2"/>
              <a:buChar char="§"/>
            </a:pPr>
            <a:r>
              <a:rPr lang="es-ES" dirty="0" smtClean="0">
                <a:latin typeface="+mn-lt"/>
              </a:rPr>
              <a:t>En </a:t>
            </a:r>
            <a:r>
              <a:rPr lang="es-ES" dirty="0">
                <a:latin typeface="+mn-lt"/>
              </a:rPr>
              <a:t>general, históricamente, se reaccionó a cada situación con legislación y/o actuaciones ad-hoc</a:t>
            </a:r>
            <a:r>
              <a:rPr lang="es-ES" dirty="0" smtClean="0">
                <a:latin typeface="+mn-lt"/>
              </a:rPr>
              <a:t>.</a:t>
            </a:r>
          </a:p>
          <a:p>
            <a:pPr marL="0" indent="0">
              <a:buSzPct val="70000"/>
              <a:buNone/>
            </a:pPr>
            <a:endParaRPr lang="es-ES" dirty="0">
              <a:latin typeface="+mn-lt"/>
            </a:endParaRPr>
          </a:p>
          <a:p>
            <a:pPr>
              <a:buSzPct val="70000"/>
              <a:buFont typeface="Wingdings" pitchFamily="2" charset="2"/>
              <a:buChar char="§"/>
            </a:pPr>
            <a:r>
              <a:rPr lang="es-ES" dirty="0">
                <a:latin typeface="+mn-lt"/>
              </a:rPr>
              <a:t>Esto cambió con la adopción (como primicia a nivel mundial) de una legislación sobre protección de datos en tanto que derecho fundamental: la Directiva 95/46/CE, cuya trasposición al derecho español es la (recién derogada)Ley Orgánica 15/1999.</a:t>
            </a:r>
          </a:p>
        </p:txBody>
      </p:sp>
      <p:sp>
        <p:nvSpPr>
          <p:cNvPr id="12" name="Freeform 11">
            <a:extLst>
              <a:ext uri="{FF2B5EF4-FFF2-40B4-BE49-F238E27FC236}">
                <a16:creationId xmlns:a16="http://schemas.microsoft.com/office/drawing/2014/main" id="{091D2C9B-0959-2A48-A463-D8C52AD3E8A2}"/>
              </a:ext>
            </a:extLst>
          </p:cNvPr>
          <p:cNvSpPr/>
          <p:nvPr/>
        </p:nvSpPr>
        <p:spPr>
          <a:xfrm>
            <a:off x="-2516359" y="555734"/>
            <a:ext cx="4271109" cy="4587766"/>
          </a:xfrm>
          <a:custGeom>
            <a:avLst/>
            <a:gdLst>
              <a:gd name="connsiteX0" fmla="*/ 0 w 3888002"/>
              <a:gd name="connsiteY0" fmla="*/ 0 h 4176256"/>
              <a:gd name="connsiteX1" fmla="*/ 3888002 w 3888002"/>
              <a:gd name="connsiteY1" fmla="*/ 1054698 h 4176256"/>
              <a:gd name="connsiteX2" fmla="*/ 3888002 w 3888002"/>
              <a:gd name="connsiteY2" fmla="*/ 4176256 h 4176256"/>
              <a:gd name="connsiteX3" fmla="*/ 0 w 3888002"/>
              <a:gd name="connsiteY3" fmla="*/ 4176256 h 4176256"/>
              <a:gd name="connsiteX4" fmla="*/ 0 w 3888002"/>
              <a:gd name="connsiteY4" fmla="*/ 0 h 4176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8002" h="4176256">
                <a:moveTo>
                  <a:pt x="0" y="0"/>
                </a:moveTo>
                <a:lnTo>
                  <a:pt x="3888002" y="1054698"/>
                </a:lnTo>
                <a:lnTo>
                  <a:pt x="3888002" y="4176256"/>
                </a:lnTo>
                <a:lnTo>
                  <a:pt x="0" y="4176256"/>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sz="1200" dirty="0">
                <a:solidFill>
                  <a:schemeClr val="tx1"/>
                </a:solidFill>
              </a:rPr>
              <a:t> </a:t>
            </a:r>
          </a:p>
        </p:txBody>
      </p:sp>
    </p:spTree>
    <p:extLst>
      <p:ext uri="{BB962C8B-B14F-4D97-AF65-F5344CB8AC3E}">
        <p14:creationId xmlns:p14="http://schemas.microsoft.com/office/powerpoint/2010/main" val="15842999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to 3"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7888" name="Diapositiva de think-cell" r:id="rId5" imgW="270" imgH="270" progId="TCLayout.ActiveDocument.1">
                  <p:embed/>
                </p:oleObj>
              </mc:Choice>
              <mc:Fallback>
                <p:oleObj name="Diapositiva de think-cell" r:id="rId5" imgW="270" imgH="270" progId="TCLayout.ActiveDocument.1">
                  <p:embed/>
                  <p:pic>
                    <p:nvPicPr>
                      <p:cNvPr id="4" name="Objeto 3"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Rectángulo 2"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10" name="Trapecio 9"/>
          <p:cNvSpPr/>
          <p:nvPr/>
        </p:nvSpPr>
        <p:spPr>
          <a:xfrm rot="5400000">
            <a:off x="4260412" y="-367838"/>
            <a:ext cx="6035773" cy="3731402"/>
          </a:xfrm>
          <a:prstGeom prst="trapezoid">
            <a:avLst>
              <a:gd name="adj" fmla="val 27949"/>
            </a:avLst>
          </a:prstGeom>
          <a:solidFill>
            <a:schemeClr val="tx2"/>
          </a:solidFill>
          <a:ln w="69850">
            <a:noFill/>
          </a:ln>
        </p:spPr>
        <p:style>
          <a:lnRef idx="2">
            <a:schemeClr val="accent1">
              <a:shade val="50000"/>
            </a:schemeClr>
          </a:lnRef>
          <a:fillRef idx="1">
            <a:schemeClr val="accent1"/>
          </a:fillRef>
          <a:effectRef idx="0">
            <a:schemeClr val="accent1"/>
          </a:effectRef>
          <a:fontRef idx="minor">
            <a:schemeClr val="lt1"/>
          </a:fontRef>
        </p:style>
        <p:txBody>
          <a:bodyPr vert="vert270" lIns="72000" tIns="72000" rIns="72000" bIns="72000" rtlCol="0" anchor="ctr"/>
          <a:lstStyle/>
          <a:p>
            <a:pPr algn="ctr"/>
            <a:endParaRPr lang="es-ES" dirty="0">
              <a:solidFill>
                <a:schemeClr val="tx1"/>
              </a:solidFill>
            </a:endParaRPr>
          </a:p>
        </p:txBody>
      </p:sp>
      <p:sp>
        <p:nvSpPr>
          <p:cNvPr id="11" name="Trapecio 10"/>
          <p:cNvSpPr/>
          <p:nvPr/>
        </p:nvSpPr>
        <p:spPr>
          <a:xfrm rot="5400000">
            <a:off x="-1244809" y="1872342"/>
            <a:ext cx="6221016" cy="3731400"/>
          </a:xfrm>
          <a:prstGeom prst="trapezoid">
            <a:avLst>
              <a:gd name="adj" fmla="val 27949"/>
            </a:avLst>
          </a:prstGeom>
          <a:solidFill>
            <a:schemeClr val="bg2"/>
          </a:solidFill>
          <a:ln w="69850">
            <a:noFill/>
          </a:ln>
        </p:spPr>
        <p:style>
          <a:lnRef idx="2">
            <a:schemeClr val="accent1">
              <a:shade val="50000"/>
            </a:schemeClr>
          </a:lnRef>
          <a:fillRef idx="1">
            <a:schemeClr val="accent1"/>
          </a:fillRef>
          <a:effectRef idx="0">
            <a:schemeClr val="accent1"/>
          </a:effectRef>
          <a:fontRef idx="minor">
            <a:schemeClr val="lt1"/>
          </a:fontRef>
        </p:style>
        <p:txBody>
          <a:bodyPr vert="vert270" lIns="72000" tIns="72000" rIns="72000" bIns="72000" rtlCol="0" anchor="ctr"/>
          <a:lstStyle/>
          <a:p>
            <a:pPr algn="ctr"/>
            <a:endParaRPr lang="es-ES" dirty="0">
              <a:solidFill>
                <a:schemeClr val="tx1"/>
              </a:solidFill>
            </a:endParaRPr>
          </a:p>
        </p:txBody>
      </p:sp>
      <p:sp>
        <p:nvSpPr>
          <p:cNvPr id="2" name="Título 1"/>
          <p:cNvSpPr>
            <a:spLocks noGrp="1"/>
          </p:cNvSpPr>
          <p:nvPr>
            <p:ph type="title"/>
          </p:nvPr>
        </p:nvSpPr>
        <p:spPr>
          <a:xfrm>
            <a:off x="252000" y="267494"/>
            <a:ext cx="8639588" cy="689507"/>
          </a:xfrm>
        </p:spPr>
        <p:txBody>
          <a:bodyPr/>
          <a:lstStyle/>
          <a:p>
            <a:r>
              <a:rPr lang="es-ES" dirty="0"/>
              <a:t>Cómo llegamos hasta aquí</a:t>
            </a:r>
          </a:p>
        </p:txBody>
      </p:sp>
      <p:sp>
        <p:nvSpPr>
          <p:cNvPr id="7" name="CuadroTexto 6"/>
          <p:cNvSpPr txBox="1"/>
          <p:nvPr/>
        </p:nvSpPr>
        <p:spPr>
          <a:xfrm>
            <a:off x="107504" y="1275606"/>
            <a:ext cx="3237532" cy="1036872"/>
          </a:xfrm>
          <a:prstGeom prst="rect">
            <a:avLst/>
          </a:prstGeom>
          <a:ln>
            <a:noFill/>
          </a:ln>
        </p:spPr>
        <p:txBody>
          <a:bodyPr vert="horz" wrap="square" lIns="0" tIns="0" rIns="0" bIns="0" rtlCol="0" anchor="t" anchorCtr="0">
            <a:noAutofit/>
          </a:bodyPr>
          <a:lstStyle/>
          <a:p>
            <a:r>
              <a:rPr lang="es-ES" sz="1600" dirty="0" smtClean="0">
                <a:latin typeface="Playfair Display" panose="00000500000000000000" pitchFamily="2" charset="0"/>
              </a:rPr>
              <a:t>La privacidad se asume como derecho fundamental…</a:t>
            </a:r>
            <a:endParaRPr lang="es-ES" sz="1600" dirty="0">
              <a:latin typeface="Playfair Display" panose="00000500000000000000" pitchFamily="2" charset="0"/>
            </a:endParaRPr>
          </a:p>
          <a:p>
            <a:pPr marL="182563" indent="-182563">
              <a:spcBef>
                <a:spcPts val="600"/>
              </a:spcBef>
              <a:buSzPct val="70000"/>
              <a:buFont typeface="Wingdings" pitchFamily="2" charset="2"/>
              <a:buChar char="§"/>
            </a:pPr>
            <a:r>
              <a:rPr lang="es-ES" sz="1200" dirty="0"/>
              <a:t>DGPR, fundamentación 4: “El tratamiento de datos personales debe estar concebido para servir a la humanidad. El derecho a la protección de los datos personales no es un derecho absoluto sino que debe considerarse en relación con su función en la sociedad y mantener el equilibrio con otros derechos </a:t>
            </a:r>
            <a:r>
              <a:rPr lang="es-ES" sz="1200" dirty="0" smtClean="0"/>
              <a:t>fundamentales[…] </a:t>
            </a:r>
            <a:endParaRPr lang="es-ES" sz="1200" dirty="0"/>
          </a:p>
          <a:p>
            <a:pPr marL="182563" indent="-182563">
              <a:spcBef>
                <a:spcPts val="600"/>
              </a:spcBef>
              <a:buSzPct val="70000"/>
              <a:buFont typeface="Wingdings" pitchFamily="2" charset="2"/>
              <a:buChar char="§"/>
            </a:pPr>
            <a:r>
              <a:rPr lang="es-ES" sz="1200" dirty="0"/>
              <a:t>Artículo 18,4 Constitución Española: “La ley limitará el uso de la informática para garantizar el honor y la intimidad personal y familiar de los ciudadanos y el pleno ejercicio de sus derechos”. </a:t>
            </a:r>
          </a:p>
          <a:p>
            <a:pPr marL="182563" indent="-182563">
              <a:spcBef>
                <a:spcPts val="600"/>
              </a:spcBef>
              <a:buSzPct val="70000"/>
              <a:buFont typeface="Wingdings" pitchFamily="2" charset="2"/>
              <a:buChar char="§"/>
            </a:pPr>
            <a:r>
              <a:rPr lang="es-ES" sz="1200" dirty="0"/>
              <a:t>Sentencia TC 292/2000: La protección de datos personales es "un derecho o libertad fundamental, el derecho a la libertad frente a las potenciales agresiones a la dignidad y a la libertad de la persona provenientes de un uso ilegítimo del tratamiento mecanizado de datos</a:t>
            </a:r>
            <a:r>
              <a:rPr lang="es-ES" sz="1200" dirty="0" smtClean="0"/>
              <a:t>"</a:t>
            </a:r>
            <a:endParaRPr lang="es-ES" sz="1200" dirty="0"/>
          </a:p>
        </p:txBody>
      </p:sp>
      <p:sp>
        <p:nvSpPr>
          <p:cNvPr id="8" name="CuadroTexto 7"/>
          <p:cNvSpPr txBox="1"/>
          <p:nvPr/>
        </p:nvSpPr>
        <p:spPr>
          <a:xfrm>
            <a:off x="5738400" y="267654"/>
            <a:ext cx="3119850" cy="1584016"/>
          </a:xfrm>
          <a:prstGeom prst="rect">
            <a:avLst/>
          </a:prstGeom>
          <a:ln>
            <a:noFill/>
          </a:ln>
        </p:spPr>
        <p:txBody>
          <a:bodyPr vert="horz" wrap="square" lIns="0" tIns="0" rIns="0" bIns="0" rtlCol="0" anchor="t" anchorCtr="0">
            <a:noAutofit/>
          </a:bodyPr>
          <a:lstStyle/>
          <a:p>
            <a:r>
              <a:rPr lang="es-ES" sz="1600" dirty="0">
                <a:latin typeface="Playfair Display" panose="00000500000000000000" pitchFamily="2" charset="0"/>
              </a:rPr>
              <a:t>…Pero su regulación armonizada no ha funcionado</a:t>
            </a:r>
          </a:p>
          <a:p>
            <a:pPr marL="182563" indent="-182563">
              <a:spcBef>
                <a:spcPts val="600"/>
              </a:spcBef>
              <a:buSzPct val="70000"/>
              <a:buFont typeface="Wingdings" pitchFamily="2" charset="2"/>
              <a:buChar char="§"/>
            </a:pPr>
            <a:r>
              <a:rPr lang="es-ES" sz="1200" dirty="0"/>
              <a:t>La Directiva 95/46/CE se implementó de una forma fragmentaria, </a:t>
            </a:r>
            <a:r>
              <a:rPr lang="es-ES" sz="1200" dirty="0" smtClean="0"/>
              <a:t>tardía</a:t>
            </a:r>
            <a:r>
              <a:rPr lang="es-ES" sz="1200" dirty="0"/>
              <a:t>, y con criterios fundamentalmente distintos entre los distintos países</a:t>
            </a:r>
          </a:p>
          <a:p>
            <a:pPr marL="182563" indent="-182563">
              <a:spcBef>
                <a:spcPts val="600"/>
              </a:spcBef>
              <a:buSzPct val="70000"/>
              <a:buFont typeface="Wingdings" pitchFamily="2" charset="2"/>
              <a:buChar char="§"/>
            </a:pPr>
            <a:r>
              <a:rPr lang="es-ES" sz="1200" dirty="0"/>
              <a:t>Considerando 9, GDPR: "Aunque los objetivos y principios de la Directiva 95/46/CE siguen siendo válidos, ello no ha impedido que la protección de los datos en el territorio de la Unión se aplique de manera fragmentada, ni la inseguridad jurídica ni una percepción generalizada entre la opinión pública de que existen riesgos importantes para la protección de las personas físicas</a:t>
            </a:r>
            <a:r>
              <a:rPr lang="es-ES" sz="1200" dirty="0" smtClean="0"/>
              <a:t>"</a:t>
            </a:r>
            <a:endParaRPr lang="es-ES" sz="1200" dirty="0"/>
          </a:p>
        </p:txBody>
      </p:sp>
    </p:spTree>
    <p:extLst>
      <p:ext uri="{BB962C8B-B14F-4D97-AF65-F5344CB8AC3E}">
        <p14:creationId xmlns:p14="http://schemas.microsoft.com/office/powerpoint/2010/main" val="8477910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to 10"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8913" name="Diapositiva de think-cell" r:id="rId5" imgW="270" imgH="270" progId="TCLayout.ActiveDocument.1">
                  <p:embed/>
                </p:oleObj>
              </mc:Choice>
              <mc:Fallback>
                <p:oleObj name="Diapositiva de think-cell" r:id="rId5" imgW="270" imgH="270" progId="TCLayout.ActiveDocument.1">
                  <p:embed/>
                  <p:pic>
                    <p:nvPicPr>
                      <p:cNvPr id="11" name="Objeto 10"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0" name="Rectángulo 9" hidden="1"/>
          <p:cNvSpPr/>
          <p:nvPr>
            <p:custDataLst>
              <p:tags r:id="rId3"/>
            </p:custDataLst>
          </p:nvPr>
        </p:nvSpPr>
        <p:spPr>
          <a:xfrm>
            <a:off x="0" y="0"/>
            <a:ext cx="158750" cy="15875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Bef>
                <a:spcPct val="0"/>
              </a:spcBef>
              <a:spcAft>
                <a:spcPct val="0"/>
              </a:spcAft>
            </a:pPr>
            <a:endParaRPr lang="es-ES" sz="2400" dirty="0">
              <a:solidFill>
                <a:schemeClr val="tx1"/>
              </a:solidFill>
              <a:latin typeface="Playfair Display" panose="00000500000000000000" pitchFamily="2" charset="0"/>
              <a:ea typeface="+mj-ea"/>
              <a:cs typeface="+mj-cs"/>
              <a:sym typeface="Playfair Display" panose="00000500000000000000" pitchFamily="2" charset="0"/>
            </a:endParaRPr>
          </a:p>
        </p:txBody>
      </p:sp>
      <p:sp>
        <p:nvSpPr>
          <p:cNvPr id="2" name="Título 1"/>
          <p:cNvSpPr>
            <a:spLocks noGrp="1"/>
          </p:cNvSpPr>
          <p:nvPr>
            <p:ph type="title"/>
          </p:nvPr>
        </p:nvSpPr>
        <p:spPr/>
        <p:txBody>
          <a:bodyPr/>
          <a:lstStyle/>
          <a:p>
            <a:r>
              <a:rPr lang="es-ES" dirty="0" smtClean="0"/>
              <a:t>Cómo llegamos hasta aquí</a:t>
            </a:r>
            <a:r>
              <a:rPr lang="es-ES" dirty="0"/>
              <a:t/>
            </a:r>
            <a:br>
              <a:rPr lang="es-ES" dirty="0"/>
            </a:br>
            <a:endParaRPr lang="es-ES" dirty="0"/>
          </a:p>
        </p:txBody>
      </p:sp>
      <p:sp>
        <p:nvSpPr>
          <p:cNvPr id="3" name="Marcador de texto 2"/>
          <p:cNvSpPr>
            <a:spLocks noGrp="1"/>
          </p:cNvSpPr>
          <p:nvPr>
            <p:ph type="body" sz="quarter" idx="13"/>
          </p:nvPr>
        </p:nvSpPr>
        <p:spPr/>
        <p:txBody>
          <a:bodyPr/>
          <a:lstStyle/>
          <a:p>
            <a:r>
              <a:rPr lang="es-ES" dirty="0" smtClean="0"/>
              <a:t>Introducción</a:t>
            </a:r>
            <a:endParaRPr lang="es-ES" dirty="0"/>
          </a:p>
        </p:txBody>
      </p:sp>
      <p:sp>
        <p:nvSpPr>
          <p:cNvPr id="4" name="Rectangle 20"/>
          <p:cNvSpPr>
            <a:spLocks noChangeArrowheads="1"/>
          </p:cNvSpPr>
          <p:nvPr/>
        </p:nvSpPr>
        <p:spPr bwMode="auto">
          <a:xfrm>
            <a:off x="611952" y="2067694"/>
            <a:ext cx="3528000"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marL="171450" indent="-171450">
              <a:spcBef>
                <a:spcPct val="20000"/>
              </a:spcBef>
              <a:buSzPct val="70000"/>
              <a:buFont typeface="Wingdings" pitchFamily="2" charset="2"/>
              <a:buChar char="§"/>
            </a:pPr>
            <a:r>
              <a:rPr lang="es-ES" sz="1000" dirty="0" smtClean="0">
                <a:cs typeface="Arial"/>
              </a:rPr>
              <a:t>En </a:t>
            </a:r>
            <a:r>
              <a:rPr lang="es-ES" sz="1000" dirty="0">
                <a:cs typeface="Arial"/>
              </a:rPr>
              <a:t>Estados Unidos, se discute que la protección de datos como tal sea un derecho constitucional</a:t>
            </a:r>
          </a:p>
          <a:p>
            <a:pPr marL="171450" indent="-171450">
              <a:spcBef>
                <a:spcPct val="20000"/>
              </a:spcBef>
              <a:buSzPct val="70000"/>
              <a:buFont typeface="Wingdings" pitchFamily="2" charset="2"/>
              <a:buChar char="§"/>
            </a:pPr>
            <a:r>
              <a:rPr lang="es-ES" sz="1000" dirty="0">
                <a:cs typeface="Arial"/>
              </a:rPr>
              <a:t>No hay allí una visión unificada, sino normativas sectoriales normalmente elaboradas de forma reactiva. Lo que puede estar protegido a un nivel (listas de alquiler de vídeo) puede no estarlo en absoluto a otro (uso de datos personales a nivel de campañas comerciales)</a:t>
            </a:r>
          </a:p>
          <a:p>
            <a:pPr marL="171450" indent="-171450">
              <a:spcBef>
                <a:spcPct val="20000"/>
              </a:spcBef>
              <a:buSzPct val="70000"/>
              <a:buFont typeface="Wingdings" pitchFamily="2" charset="2"/>
              <a:buChar char="§"/>
            </a:pPr>
            <a:r>
              <a:rPr lang="es-ES" sz="1000" dirty="0">
                <a:cs typeface="Arial"/>
              </a:rPr>
              <a:t>Según la cercanía a USA de cada país europeo, la trasposición de la Directiva tomó un carácter u </a:t>
            </a:r>
            <a:r>
              <a:rPr lang="es-ES" sz="1000" dirty="0" smtClean="0">
                <a:cs typeface="Arial"/>
              </a:rPr>
              <a:t>otro</a:t>
            </a:r>
          </a:p>
          <a:p>
            <a:pPr marL="171450" indent="-171450">
              <a:spcBef>
                <a:spcPct val="20000"/>
              </a:spcBef>
              <a:buSzPct val="70000"/>
              <a:buFont typeface="Wingdings" pitchFamily="2" charset="2"/>
              <a:buChar char="§"/>
            </a:pPr>
            <a:r>
              <a:rPr lang="es-ES" sz="1000" dirty="0" smtClean="0">
                <a:cs typeface="Arial"/>
              </a:rPr>
              <a:t>Por otra parte, el cambio fundamental del “paradigma informático” con la aparición de las tecnologías </a:t>
            </a:r>
            <a:r>
              <a:rPr lang="es-ES" sz="1000" dirty="0" err="1" smtClean="0">
                <a:cs typeface="Arial"/>
              </a:rPr>
              <a:t>cloud</a:t>
            </a:r>
            <a:r>
              <a:rPr lang="es-ES" sz="1000" dirty="0" smtClean="0">
                <a:cs typeface="Arial"/>
              </a:rPr>
              <a:t> y los dispositivos móviles ha cambiado la visión legislativa de 1995.</a:t>
            </a:r>
            <a:endParaRPr lang="es-ES" sz="1000" dirty="0">
              <a:cs typeface="Arial"/>
            </a:endParaRPr>
          </a:p>
        </p:txBody>
      </p:sp>
      <p:sp>
        <p:nvSpPr>
          <p:cNvPr id="5" name="Rectangle 20"/>
          <p:cNvSpPr>
            <a:spLocks noChangeArrowheads="1"/>
          </p:cNvSpPr>
          <p:nvPr/>
        </p:nvSpPr>
        <p:spPr bwMode="auto">
          <a:xfrm>
            <a:off x="5004048" y="1851750"/>
            <a:ext cx="3609140"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0" tIns="0" rIns="0" bIns="0"/>
          <a:lstStyle/>
          <a:p>
            <a:pPr>
              <a:spcBef>
                <a:spcPct val="20000"/>
              </a:spcBef>
              <a:buSzPct val="70000"/>
            </a:pPr>
            <a:r>
              <a:rPr lang="es-ES" sz="1000" dirty="0">
                <a:cs typeface="Arial"/>
              </a:rPr>
              <a:t>El GDPR no se publicó de forma aislada: fue parte de un paquete legislativo publicado en </a:t>
            </a:r>
            <a:r>
              <a:rPr lang="es-ES" sz="1000" dirty="0" smtClean="0">
                <a:cs typeface="Arial"/>
              </a:rPr>
              <a:t>conjunto:</a:t>
            </a:r>
          </a:p>
          <a:p>
            <a:pPr>
              <a:spcBef>
                <a:spcPct val="20000"/>
              </a:spcBef>
              <a:buSzPct val="70000"/>
            </a:pPr>
            <a:endParaRPr lang="es-ES" sz="1000" dirty="0">
              <a:cs typeface="Arial"/>
            </a:endParaRPr>
          </a:p>
          <a:p>
            <a:pPr marL="171450" indent="-171450">
              <a:spcBef>
                <a:spcPct val="20000"/>
              </a:spcBef>
              <a:buSzPct val="70000"/>
              <a:buFont typeface="Wingdings" pitchFamily="2" charset="2"/>
              <a:buChar char="§"/>
            </a:pPr>
            <a:r>
              <a:rPr lang="es-ES" sz="1000" dirty="0" smtClean="0">
                <a:cs typeface="Arial"/>
              </a:rPr>
              <a:t>Reglamento </a:t>
            </a:r>
            <a:r>
              <a:rPr lang="es-ES" sz="1000" dirty="0">
                <a:cs typeface="Arial"/>
              </a:rPr>
              <a:t>2016/679 (GDPR)</a:t>
            </a:r>
          </a:p>
          <a:p>
            <a:pPr marL="171450" indent="-171450">
              <a:spcBef>
                <a:spcPct val="20000"/>
              </a:spcBef>
              <a:buSzPct val="70000"/>
              <a:buFont typeface="Wingdings" pitchFamily="2" charset="2"/>
              <a:buChar char="§"/>
            </a:pPr>
            <a:r>
              <a:rPr lang="es-ES" sz="1000" dirty="0">
                <a:cs typeface="Arial"/>
              </a:rPr>
              <a:t>Directiva 2016/680 (relativa a la protección de las personas físicas en lo que respecta al tratamiento de datos personales por parte de las autoridades competentes para fines de prevención, investigación, detección o enjuiciamiento de infracciones penales o de ejecución de sanciones penales)</a:t>
            </a:r>
          </a:p>
          <a:p>
            <a:pPr marL="171450" indent="-171450">
              <a:spcBef>
                <a:spcPct val="20000"/>
              </a:spcBef>
              <a:buSzPct val="70000"/>
              <a:buFont typeface="Wingdings" pitchFamily="2" charset="2"/>
              <a:buChar char="§"/>
            </a:pPr>
            <a:r>
              <a:rPr lang="es-ES" sz="1000" dirty="0">
                <a:cs typeface="Arial"/>
              </a:rPr>
              <a:t>Directiva 2016/681 (relativa a la utilización de datos del registro de nombres de los pasajeros (PNR) para la prevención, detección, investigación y enjuiciamiento de los delitos de terrorismo y de la delincuencia grave</a:t>
            </a:r>
            <a:r>
              <a:rPr lang="es-ES" sz="1000" dirty="0" smtClean="0">
                <a:cs typeface="Arial"/>
              </a:rPr>
              <a:t>)</a:t>
            </a:r>
          </a:p>
          <a:p>
            <a:pPr>
              <a:spcBef>
                <a:spcPct val="20000"/>
              </a:spcBef>
              <a:buSzPct val="70000"/>
            </a:pPr>
            <a:endParaRPr lang="es-ES" sz="1000" dirty="0">
              <a:cs typeface="Arial"/>
            </a:endParaRPr>
          </a:p>
          <a:p>
            <a:pPr>
              <a:spcBef>
                <a:spcPct val="20000"/>
              </a:spcBef>
              <a:buSzPct val="70000"/>
            </a:pPr>
            <a:r>
              <a:rPr lang="es-ES" sz="1000" dirty="0" smtClean="0">
                <a:cs typeface="Arial"/>
              </a:rPr>
              <a:t>...</a:t>
            </a:r>
            <a:r>
              <a:rPr lang="es-ES" sz="1000" dirty="0">
                <a:cs typeface="Arial"/>
              </a:rPr>
              <a:t>sólo está vigente el Reglamento (que entró en vigor de forma automática el 25 de mayo de 2018). Las dos directivas tendrían que haberse traspuesto como máximo en la misma fecha (pero no lo están)</a:t>
            </a:r>
          </a:p>
        </p:txBody>
      </p:sp>
      <p:sp>
        <p:nvSpPr>
          <p:cNvPr id="6" name="CuadroTexto 5"/>
          <p:cNvSpPr txBox="1"/>
          <p:nvPr/>
        </p:nvSpPr>
        <p:spPr>
          <a:xfrm>
            <a:off x="611952" y="915566"/>
            <a:ext cx="3672016" cy="688256"/>
          </a:xfrm>
          <a:prstGeom prst="rect">
            <a:avLst/>
          </a:prstGeom>
          <a:noFill/>
        </p:spPr>
        <p:txBody>
          <a:bodyPr wrap="square" lIns="0" tIns="0" rIns="0" bIns="0" rtlCol="0">
            <a:noAutofit/>
          </a:bodyPr>
          <a:lstStyle>
            <a:defPPr>
              <a:defRPr lang="es-ES"/>
            </a:defPPr>
            <a:lvl1pPr>
              <a:defRPr sz="1600">
                <a:latin typeface="Playfair Display" panose="00000500000000000000" pitchFamily="2" charset="0"/>
              </a:defRPr>
            </a:lvl1pPr>
          </a:lstStyle>
          <a:p>
            <a:r>
              <a:rPr lang="es-ES" dirty="0"/>
              <a:t>N</a:t>
            </a:r>
            <a:r>
              <a:rPr lang="es-ES" dirty="0" smtClean="0"/>
              <a:t>o </a:t>
            </a:r>
            <a:r>
              <a:rPr lang="es-ES" dirty="0"/>
              <a:t>existe </a:t>
            </a:r>
            <a:r>
              <a:rPr lang="es-ES" dirty="0" smtClean="0"/>
              <a:t>un </a:t>
            </a:r>
            <a:r>
              <a:rPr lang="es-ES" dirty="0"/>
              <a:t>punto de vista o una sensibilidad únicas </a:t>
            </a:r>
            <a:r>
              <a:rPr lang="es-ES" dirty="0" smtClean="0"/>
              <a:t>a nivel mundial sobre llevar a cabo la protección de datos</a:t>
            </a:r>
            <a:endParaRPr lang="es-ES" dirty="0"/>
          </a:p>
        </p:txBody>
      </p:sp>
      <p:sp>
        <p:nvSpPr>
          <p:cNvPr id="7" name="CuadroTexto 6"/>
          <p:cNvSpPr txBox="1"/>
          <p:nvPr/>
        </p:nvSpPr>
        <p:spPr>
          <a:xfrm>
            <a:off x="5004048" y="915566"/>
            <a:ext cx="3609140" cy="688256"/>
          </a:xfrm>
          <a:prstGeom prst="rect">
            <a:avLst/>
          </a:prstGeom>
          <a:noFill/>
        </p:spPr>
        <p:txBody>
          <a:bodyPr wrap="square" lIns="0" tIns="0" rIns="0" bIns="0" rtlCol="0">
            <a:noAutofit/>
          </a:bodyPr>
          <a:lstStyle>
            <a:defPPr>
              <a:defRPr lang="es-ES"/>
            </a:defPPr>
            <a:lvl1pPr>
              <a:defRPr sz="1600">
                <a:latin typeface="Playfair Display" panose="00000500000000000000" pitchFamily="2" charset="0"/>
              </a:defRPr>
            </a:lvl1pPr>
          </a:lstStyle>
          <a:p>
            <a:r>
              <a:rPr lang="es-ES" dirty="0"/>
              <a:t>... y por ello se ha optado por la vía del Reglamento</a:t>
            </a:r>
          </a:p>
        </p:txBody>
      </p:sp>
    </p:spTree>
    <p:extLst>
      <p:ext uri="{BB962C8B-B14F-4D97-AF65-F5344CB8AC3E}">
        <p14:creationId xmlns:p14="http://schemas.microsoft.com/office/powerpoint/2010/main" val="28879334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to 4"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09937" name="Diapositiva de think-cell" r:id="rId4" imgW="270" imgH="270" progId="TCLayout.ActiveDocument.1">
                  <p:embed/>
                </p:oleObj>
              </mc:Choice>
              <mc:Fallback>
                <p:oleObj name="Diapositiva de think-cell" r:id="rId4" imgW="270" imgH="270" progId="TCLayout.ActiveDocument.1">
                  <p:embed/>
                  <p:pic>
                    <p:nvPicPr>
                      <p:cNvPr id="5" name="Objeto 4"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Rectángulo 3"/>
          <p:cNvSpPr/>
          <p:nvPr/>
        </p:nvSpPr>
        <p:spPr>
          <a:xfrm>
            <a:off x="0" y="4731750"/>
            <a:ext cx="1260000" cy="411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Forma libre 31"/>
          <p:cNvSpPr/>
          <p:nvPr/>
        </p:nvSpPr>
        <p:spPr>
          <a:xfrm rot="5400000">
            <a:off x="398069" y="2617169"/>
            <a:ext cx="2710082" cy="2342580"/>
          </a:xfrm>
          <a:custGeom>
            <a:avLst/>
            <a:gdLst>
              <a:gd name="connsiteX0" fmla="*/ 0 w 2710082"/>
              <a:gd name="connsiteY0" fmla="*/ 2342580 h 2342580"/>
              <a:gd name="connsiteX1" fmla="*/ 654728 w 2710082"/>
              <a:gd name="connsiteY1" fmla="*/ 0 h 2342580"/>
              <a:gd name="connsiteX2" fmla="*/ 2710082 w 2710082"/>
              <a:gd name="connsiteY2" fmla="*/ 0 h 2342580"/>
              <a:gd name="connsiteX3" fmla="*/ 2710082 w 2710082"/>
              <a:gd name="connsiteY3" fmla="*/ 2342580 h 2342580"/>
            </a:gdLst>
            <a:ahLst/>
            <a:cxnLst>
              <a:cxn ang="0">
                <a:pos x="connsiteX0" y="connsiteY0"/>
              </a:cxn>
              <a:cxn ang="0">
                <a:pos x="connsiteX1" y="connsiteY1"/>
              </a:cxn>
              <a:cxn ang="0">
                <a:pos x="connsiteX2" y="connsiteY2"/>
              </a:cxn>
              <a:cxn ang="0">
                <a:pos x="connsiteX3" y="connsiteY3"/>
              </a:cxn>
            </a:cxnLst>
            <a:rect l="l" t="t" r="r" b="b"/>
            <a:pathLst>
              <a:path w="2710082" h="2342580">
                <a:moveTo>
                  <a:pt x="0" y="2342580"/>
                </a:moveTo>
                <a:lnTo>
                  <a:pt x="654728" y="0"/>
                </a:lnTo>
                <a:lnTo>
                  <a:pt x="2710082" y="0"/>
                </a:lnTo>
                <a:lnTo>
                  <a:pt x="2710082" y="2342580"/>
                </a:lnTo>
                <a:close/>
              </a:path>
            </a:pathLst>
          </a:custGeom>
          <a:solidFill>
            <a:schemeClr val="tx2"/>
          </a:solidFill>
          <a:ln w="101600">
            <a:noFill/>
          </a:ln>
        </p:spPr>
        <p:style>
          <a:lnRef idx="2">
            <a:schemeClr val="accent1">
              <a:shade val="50000"/>
            </a:schemeClr>
          </a:lnRef>
          <a:fillRef idx="1">
            <a:schemeClr val="accent1"/>
          </a:fillRef>
          <a:effectRef idx="0">
            <a:schemeClr val="accent1"/>
          </a:effectRef>
          <a:fontRef idx="minor">
            <a:schemeClr val="lt1"/>
          </a:fontRef>
        </p:style>
        <p:txBody>
          <a:bodyPr vert="vert270" wrap="square" lIns="72000" tIns="72000" rIns="72000" bIns="72000" rtlCol="0" anchor="ctr">
            <a:noAutofit/>
          </a:bodyPr>
          <a:lstStyle/>
          <a:p>
            <a:pPr algn="ctr"/>
            <a:endParaRPr lang="es-ES" dirty="0">
              <a:solidFill>
                <a:schemeClr val="tx1"/>
              </a:solidFill>
            </a:endParaRPr>
          </a:p>
        </p:txBody>
      </p:sp>
      <p:sp>
        <p:nvSpPr>
          <p:cNvPr id="34" name="Forma libre 33"/>
          <p:cNvSpPr/>
          <p:nvPr/>
        </p:nvSpPr>
        <p:spPr>
          <a:xfrm rot="5400000">
            <a:off x="2483969" y="2617169"/>
            <a:ext cx="2710082" cy="2342580"/>
          </a:xfrm>
          <a:custGeom>
            <a:avLst/>
            <a:gdLst>
              <a:gd name="connsiteX0" fmla="*/ 0 w 2710082"/>
              <a:gd name="connsiteY0" fmla="*/ 2342580 h 2342580"/>
              <a:gd name="connsiteX1" fmla="*/ 654728 w 2710082"/>
              <a:gd name="connsiteY1" fmla="*/ 0 h 2342580"/>
              <a:gd name="connsiteX2" fmla="*/ 2710082 w 2710082"/>
              <a:gd name="connsiteY2" fmla="*/ 0 h 2342580"/>
              <a:gd name="connsiteX3" fmla="*/ 2710082 w 2710082"/>
              <a:gd name="connsiteY3" fmla="*/ 2342580 h 2342580"/>
            </a:gdLst>
            <a:ahLst/>
            <a:cxnLst>
              <a:cxn ang="0">
                <a:pos x="connsiteX0" y="connsiteY0"/>
              </a:cxn>
              <a:cxn ang="0">
                <a:pos x="connsiteX1" y="connsiteY1"/>
              </a:cxn>
              <a:cxn ang="0">
                <a:pos x="connsiteX2" y="connsiteY2"/>
              </a:cxn>
              <a:cxn ang="0">
                <a:pos x="connsiteX3" y="connsiteY3"/>
              </a:cxn>
            </a:cxnLst>
            <a:rect l="l" t="t" r="r" b="b"/>
            <a:pathLst>
              <a:path w="2710082" h="2342580">
                <a:moveTo>
                  <a:pt x="0" y="2342580"/>
                </a:moveTo>
                <a:lnTo>
                  <a:pt x="654728" y="0"/>
                </a:lnTo>
                <a:lnTo>
                  <a:pt x="2710082" y="0"/>
                </a:lnTo>
                <a:lnTo>
                  <a:pt x="2710082" y="2342580"/>
                </a:lnTo>
                <a:close/>
              </a:path>
            </a:pathLst>
          </a:custGeom>
          <a:solidFill>
            <a:schemeClr val="accent2"/>
          </a:solidFill>
          <a:ln w="101600">
            <a:noFill/>
          </a:ln>
        </p:spPr>
        <p:style>
          <a:lnRef idx="2">
            <a:schemeClr val="accent1">
              <a:shade val="50000"/>
            </a:schemeClr>
          </a:lnRef>
          <a:fillRef idx="1">
            <a:schemeClr val="accent1"/>
          </a:fillRef>
          <a:effectRef idx="0">
            <a:schemeClr val="accent1"/>
          </a:effectRef>
          <a:fontRef idx="minor">
            <a:schemeClr val="lt1"/>
          </a:fontRef>
        </p:style>
        <p:txBody>
          <a:bodyPr vert="vert270" wrap="square" lIns="72000" tIns="72000" rIns="72000" bIns="72000" rtlCol="0" anchor="ctr">
            <a:noAutofit/>
          </a:bodyPr>
          <a:lstStyle/>
          <a:p>
            <a:pPr algn="ctr"/>
            <a:endParaRPr lang="es-ES" dirty="0">
              <a:solidFill>
                <a:schemeClr val="tx1"/>
              </a:solidFill>
            </a:endParaRPr>
          </a:p>
        </p:txBody>
      </p:sp>
      <p:sp>
        <p:nvSpPr>
          <p:cNvPr id="35" name="Rectangle 7"/>
          <p:cNvSpPr txBox="1">
            <a:spLocks noChangeArrowheads="1"/>
          </p:cNvSpPr>
          <p:nvPr/>
        </p:nvSpPr>
        <p:spPr bwMode="auto">
          <a:xfrm>
            <a:off x="252000" y="915566"/>
            <a:ext cx="8641174" cy="788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eaLnBrk="1" hangingPunct="1">
              <a:spcBef>
                <a:spcPct val="20000"/>
              </a:spcBef>
              <a:buClr>
                <a:schemeClr val="accent1"/>
              </a:buClr>
              <a:buSzPct val="140000"/>
              <a:buFont typeface="Wingdings" charset="0"/>
              <a:buNone/>
            </a:pPr>
            <a:r>
              <a:rPr lang="es-ES" sz="1200" b="0" dirty="0">
                <a:latin typeface="+mn-lt"/>
              </a:rPr>
              <a:t>Una de las diferencias fundamentales entre el marco conceptual de la directiva 95/46/CE (y, por ello, de la derogada LOPD) y el nuevo GDPR es la asunción de la deslocalización del tratamiento de datos</a:t>
            </a:r>
          </a:p>
          <a:p>
            <a:pPr eaLnBrk="1" hangingPunct="1">
              <a:spcBef>
                <a:spcPct val="20000"/>
              </a:spcBef>
              <a:buClr>
                <a:schemeClr val="accent1"/>
              </a:buClr>
              <a:buSzPct val="140000"/>
              <a:buFont typeface="Wingdings" charset="0"/>
              <a:buNone/>
            </a:pPr>
            <a:endParaRPr lang="es-ES" sz="1200" b="0" dirty="0">
              <a:latin typeface="+mn-lt"/>
            </a:endParaRPr>
          </a:p>
        </p:txBody>
      </p:sp>
      <p:sp>
        <p:nvSpPr>
          <p:cNvPr id="2" name="Título 1"/>
          <p:cNvSpPr>
            <a:spLocks noGrp="1"/>
          </p:cNvSpPr>
          <p:nvPr>
            <p:ph type="title"/>
          </p:nvPr>
        </p:nvSpPr>
        <p:spPr/>
        <p:txBody>
          <a:bodyPr/>
          <a:lstStyle/>
          <a:p>
            <a:r>
              <a:rPr lang="es-ES" dirty="0" smtClean="0"/>
              <a:t>Localización de personas y objetos</a:t>
            </a:r>
            <a:endParaRPr lang="es-ES" dirty="0"/>
          </a:p>
        </p:txBody>
      </p:sp>
      <p:sp>
        <p:nvSpPr>
          <p:cNvPr id="3" name="Text Placeholder 2">
            <a:extLst>
              <a:ext uri="{FF2B5EF4-FFF2-40B4-BE49-F238E27FC236}">
                <a16:creationId xmlns:a16="http://schemas.microsoft.com/office/drawing/2014/main" id="{5CFCAA9B-1B3D-F341-8ED4-D7894CBBBFE8}"/>
              </a:ext>
            </a:extLst>
          </p:cNvPr>
          <p:cNvSpPr>
            <a:spLocks noGrp="1"/>
          </p:cNvSpPr>
          <p:nvPr>
            <p:ph type="body" sz="quarter" idx="13"/>
          </p:nvPr>
        </p:nvSpPr>
        <p:spPr/>
        <p:txBody>
          <a:bodyPr/>
          <a:lstStyle/>
          <a:p>
            <a:r>
              <a:rPr lang="en-US" dirty="0" err="1" smtClean="0"/>
              <a:t>Introducción</a:t>
            </a:r>
            <a:endParaRPr lang="en-US" dirty="0"/>
          </a:p>
        </p:txBody>
      </p:sp>
      <p:sp>
        <p:nvSpPr>
          <p:cNvPr id="10" name="Text Box 9"/>
          <p:cNvSpPr txBox="1">
            <a:spLocks noChangeArrowheads="1"/>
          </p:cNvSpPr>
          <p:nvPr/>
        </p:nvSpPr>
        <p:spPr bwMode="auto">
          <a:xfrm>
            <a:off x="7020272" y="1510677"/>
            <a:ext cx="1440000" cy="196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o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eaLnBrk="1" hangingPunct="1">
              <a:lnSpc>
                <a:spcPct val="80000"/>
              </a:lnSpc>
              <a:spcBef>
                <a:spcPct val="20000"/>
              </a:spcBef>
              <a:buClr>
                <a:srgbClr val="96A2B4"/>
              </a:buClr>
              <a:buSzPct val="140000"/>
              <a:buFont typeface="Wingdings" charset="0"/>
              <a:buNone/>
            </a:pPr>
            <a:r>
              <a:rPr lang="es-ES_tradnl" sz="1600" b="0" dirty="0" smtClean="0">
                <a:latin typeface="+mj-lt"/>
              </a:rPr>
              <a:t>…y todo lo demás se asume que es virtual</a:t>
            </a:r>
            <a:endParaRPr lang="es-ES_tradnl" sz="1600" b="0" dirty="0">
              <a:latin typeface="+mj-lt"/>
            </a:endParaRPr>
          </a:p>
        </p:txBody>
      </p:sp>
      <p:sp>
        <p:nvSpPr>
          <p:cNvPr id="14" name="Text Box 13"/>
          <p:cNvSpPr txBox="1">
            <a:spLocks noChangeArrowheads="1"/>
          </p:cNvSpPr>
          <p:nvPr/>
        </p:nvSpPr>
        <p:spPr bwMode="auto">
          <a:xfrm>
            <a:off x="5004208" y="1491630"/>
            <a:ext cx="144000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o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eaLnBrk="1" hangingPunct="1">
              <a:lnSpc>
                <a:spcPct val="80000"/>
              </a:lnSpc>
              <a:spcBef>
                <a:spcPct val="20000"/>
              </a:spcBef>
              <a:buClr>
                <a:srgbClr val="96A2B4"/>
              </a:buClr>
              <a:buSzPct val="140000"/>
              <a:buFont typeface="Wingdings" charset="0"/>
              <a:buNone/>
            </a:pPr>
            <a:r>
              <a:rPr lang="es-ES_tradnl" sz="1500" b="0" dirty="0" smtClean="0">
                <a:latin typeface="+mj-lt"/>
              </a:rPr>
              <a:t>Se definen dos sujetos adaptados al nuevo paradigma…</a:t>
            </a:r>
            <a:endParaRPr lang="es-ES_tradnl" sz="1500" b="0" dirty="0">
              <a:latin typeface="+mj-lt"/>
            </a:endParaRPr>
          </a:p>
        </p:txBody>
      </p:sp>
      <p:sp>
        <p:nvSpPr>
          <p:cNvPr id="15" name="Text Box 14"/>
          <p:cNvSpPr txBox="1">
            <a:spLocks noChangeArrowheads="1"/>
          </p:cNvSpPr>
          <p:nvPr/>
        </p:nvSpPr>
        <p:spPr bwMode="auto">
          <a:xfrm>
            <a:off x="4310050" y="1710070"/>
            <a:ext cx="671513"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o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algn="r" eaLnBrk="1" hangingPunct="1">
              <a:lnSpc>
                <a:spcPct val="90000"/>
              </a:lnSpc>
              <a:spcBef>
                <a:spcPct val="20000"/>
              </a:spcBef>
              <a:buClr>
                <a:srgbClr val="96A2B4"/>
              </a:buClr>
              <a:buSzPct val="140000"/>
              <a:buFont typeface="Wingdings" charset="0"/>
              <a:buNone/>
            </a:pPr>
            <a:endParaRPr lang="es-ES_tradnl" sz="1600" b="0" dirty="0">
              <a:latin typeface="+mj-lt"/>
            </a:endParaRPr>
          </a:p>
        </p:txBody>
      </p:sp>
      <p:sp>
        <p:nvSpPr>
          <p:cNvPr id="18" name="Text Box 17"/>
          <p:cNvSpPr txBox="1">
            <a:spLocks noChangeArrowheads="1"/>
          </p:cNvSpPr>
          <p:nvPr/>
        </p:nvSpPr>
        <p:spPr bwMode="auto">
          <a:xfrm>
            <a:off x="2771800" y="1491630"/>
            <a:ext cx="1683246" cy="17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o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eaLnBrk="1" hangingPunct="1">
              <a:lnSpc>
                <a:spcPct val="80000"/>
              </a:lnSpc>
              <a:spcBef>
                <a:spcPct val="20000"/>
              </a:spcBef>
              <a:buClr>
                <a:srgbClr val="96A2B4"/>
              </a:buClr>
              <a:buSzPct val="140000"/>
              <a:buFont typeface="Wingdings" charset="0"/>
              <a:buNone/>
            </a:pPr>
            <a:r>
              <a:rPr lang="es-ES_tradnl" sz="1500" b="0" dirty="0" smtClean="0">
                <a:latin typeface="+mj-lt"/>
              </a:rPr>
              <a:t>Por eso, el Reglamento se centra en las responsabilidades</a:t>
            </a:r>
          </a:p>
          <a:p>
            <a:pPr eaLnBrk="1" hangingPunct="1">
              <a:lnSpc>
                <a:spcPct val="80000"/>
              </a:lnSpc>
              <a:spcBef>
                <a:spcPct val="20000"/>
              </a:spcBef>
              <a:buClr>
                <a:srgbClr val="96A2B4"/>
              </a:buClr>
              <a:buSzPct val="140000"/>
              <a:buFont typeface="Wingdings" charset="0"/>
              <a:buNone/>
            </a:pPr>
            <a:r>
              <a:rPr lang="es-ES_tradnl" sz="1500" b="0" dirty="0" smtClean="0">
                <a:latin typeface="+mj-lt"/>
              </a:rPr>
              <a:t>Contractuales… </a:t>
            </a:r>
            <a:endParaRPr lang="es-ES_tradnl" sz="1500" b="0" dirty="0">
              <a:latin typeface="+mj-lt"/>
            </a:endParaRPr>
          </a:p>
        </p:txBody>
      </p:sp>
      <p:sp>
        <p:nvSpPr>
          <p:cNvPr id="22" name="Text Box 21"/>
          <p:cNvSpPr txBox="1">
            <a:spLocks noChangeArrowheads="1"/>
          </p:cNvSpPr>
          <p:nvPr/>
        </p:nvSpPr>
        <p:spPr bwMode="auto">
          <a:xfrm>
            <a:off x="683728" y="1491630"/>
            <a:ext cx="144000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o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eaLnBrk="1" hangingPunct="1">
              <a:lnSpc>
                <a:spcPct val="80000"/>
              </a:lnSpc>
              <a:spcBef>
                <a:spcPct val="20000"/>
              </a:spcBef>
              <a:buClr>
                <a:srgbClr val="96A2B4"/>
              </a:buClr>
              <a:buSzPct val="140000"/>
              <a:buFont typeface="Wingdings" charset="0"/>
              <a:buNone/>
            </a:pPr>
            <a:r>
              <a:rPr lang="es-ES_tradnl" sz="1500" b="0" dirty="0" smtClean="0">
                <a:latin typeface="+mj-lt"/>
              </a:rPr>
              <a:t>Los objetos de datos pueden estar en cualquier parte…</a:t>
            </a:r>
            <a:endParaRPr lang="es-ES_tradnl" sz="1500" b="0" dirty="0">
              <a:latin typeface="+mj-lt"/>
            </a:endParaRPr>
          </a:p>
        </p:txBody>
      </p:sp>
      <p:sp>
        <p:nvSpPr>
          <p:cNvPr id="37" name="Forma libre 36"/>
          <p:cNvSpPr/>
          <p:nvPr/>
        </p:nvSpPr>
        <p:spPr>
          <a:xfrm rot="5400000">
            <a:off x="4569869" y="2617169"/>
            <a:ext cx="2710082" cy="2342580"/>
          </a:xfrm>
          <a:custGeom>
            <a:avLst/>
            <a:gdLst>
              <a:gd name="connsiteX0" fmla="*/ 0 w 2710082"/>
              <a:gd name="connsiteY0" fmla="*/ 2342580 h 2342580"/>
              <a:gd name="connsiteX1" fmla="*/ 654728 w 2710082"/>
              <a:gd name="connsiteY1" fmla="*/ 0 h 2342580"/>
              <a:gd name="connsiteX2" fmla="*/ 2710082 w 2710082"/>
              <a:gd name="connsiteY2" fmla="*/ 0 h 2342580"/>
              <a:gd name="connsiteX3" fmla="*/ 2710082 w 2710082"/>
              <a:gd name="connsiteY3" fmla="*/ 2342580 h 2342580"/>
            </a:gdLst>
            <a:ahLst/>
            <a:cxnLst>
              <a:cxn ang="0">
                <a:pos x="connsiteX0" y="connsiteY0"/>
              </a:cxn>
              <a:cxn ang="0">
                <a:pos x="connsiteX1" y="connsiteY1"/>
              </a:cxn>
              <a:cxn ang="0">
                <a:pos x="connsiteX2" y="connsiteY2"/>
              </a:cxn>
              <a:cxn ang="0">
                <a:pos x="connsiteX3" y="connsiteY3"/>
              </a:cxn>
            </a:cxnLst>
            <a:rect l="l" t="t" r="r" b="b"/>
            <a:pathLst>
              <a:path w="2710082" h="2342580">
                <a:moveTo>
                  <a:pt x="0" y="2342580"/>
                </a:moveTo>
                <a:lnTo>
                  <a:pt x="654728" y="0"/>
                </a:lnTo>
                <a:lnTo>
                  <a:pt x="2710082" y="0"/>
                </a:lnTo>
                <a:lnTo>
                  <a:pt x="2710082" y="2342580"/>
                </a:lnTo>
                <a:close/>
              </a:path>
            </a:pathLst>
          </a:custGeom>
          <a:solidFill>
            <a:srgbClr val="BCE2DA"/>
          </a:solidFill>
          <a:ln w="101600">
            <a:noFill/>
          </a:ln>
        </p:spPr>
        <p:style>
          <a:lnRef idx="2">
            <a:schemeClr val="accent1">
              <a:shade val="50000"/>
            </a:schemeClr>
          </a:lnRef>
          <a:fillRef idx="1">
            <a:schemeClr val="accent1"/>
          </a:fillRef>
          <a:effectRef idx="0">
            <a:schemeClr val="accent1"/>
          </a:effectRef>
          <a:fontRef idx="minor">
            <a:schemeClr val="lt1"/>
          </a:fontRef>
        </p:style>
        <p:txBody>
          <a:bodyPr vert="vert270" wrap="square" lIns="72000" tIns="72000" rIns="72000" bIns="72000" rtlCol="0" anchor="ctr">
            <a:noAutofit/>
          </a:bodyPr>
          <a:lstStyle/>
          <a:p>
            <a:pPr algn="ctr"/>
            <a:endParaRPr lang="es-ES" dirty="0">
              <a:solidFill>
                <a:schemeClr val="tx1"/>
              </a:solidFill>
            </a:endParaRPr>
          </a:p>
        </p:txBody>
      </p:sp>
      <p:sp>
        <p:nvSpPr>
          <p:cNvPr id="39" name="Forma libre 38"/>
          <p:cNvSpPr/>
          <p:nvPr/>
        </p:nvSpPr>
        <p:spPr>
          <a:xfrm rot="5400000">
            <a:off x="6655768" y="2617169"/>
            <a:ext cx="2710082" cy="2342580"/>
          </a:xfrm>
          <a:custGeom>
            <a:avLst/>
            <a:gdLst>
              <a:gd name="connsiteX0" fmla="*/ 0 w 2710082"/>
              <a:gd name="connsiteY0" fmla="*/ 2342580 h 2342580"/>
              <a:gd name="connsiteX1" fmla="*/ 654728 w 2710082"/>
              <a:gd name="connsiteY1" fmla="*/ 0 h 2342580"/>
              <a:gd name="connsiteX2" fmla="*/ 2710082 w 2710082"/>
              <a:gd name="connsiteY2" fmla="*/ 0 h 2342580"/>
              <a:gd name="connsiteX3" fmla="*/ 2710082 w 2710082"/>
              <a:gd name="connsiteY3" fmla="*/ 2342580 h 2342580"/>
            </a:gdLst>
            <a:ahLst/>
            <a:cxnLst>
              <a:cxn ang="0">
                <a:pos x="connsiteX0" y="connsiteY0"/>
              </a:cxn>
              <a:cxn ang="0">
                <a:pos x="connsiteX1" y="connsiteY1"/>
              </a:cxn>
              <a:cxn ang="0">
                <a:pos x="connsiteX2" y="connsiteY2"/>
              </a:cxn>
              <a:cxn ang="0">
                <a:pos x="connsiteX3" y="connsiteY3"/>
              </a:cxn>
            </a:cxnLst>
            <a:rect l="l" t="t" r="r" b="b"/>
            <a:pathLst>
              <a:path w="2710082" h="2342580">
                <a:moveTo>
                  <a:pt x="0" y="2342580"/>
                </a:moveTo>
                <a:lnTo>
                  <a:pt x="654728" y="0"/>
                </a:lnTo>
                <a:lnTo>
                  <a:pt x="2710082" y="0"/>
                </a:lnTo>
                <a:lnTo>
                  <a:pt x="2710082" y="2342580"/>
                </a:lnTo>
                <a:close/>
              </a:path>
            </a:pathLst>
          </a:custGeom>
          <a:solidFill>
            <a:schemeClr val="accent4"/>
          </a:solidFill>
          <a:ln w="101600">
            <a:noFill/>
          </a:ln>
        </p:spPr>
        <p:style>
          <a:lnRef idx="2">
            <a:schemeClr val="accent1">
              <a:shade val="50000"/>
            </a:schemeClr>
          </a:lnRef>
          <a:fillRef idx="1">
            <a:schemeClr val="accent1"/>
          </a:fillRef>
          <a:effectRef idx="0">
            <a:schemeClr val="accent1"/>
          </a:effectRef>
          <a:fontRef idx="minor">
            <a:schemeClr val="lt1"/>
          </a:fontRef>
        </p:style>
        <p:txBody>
          <a:bodyPr vert="vert270" wrap="square" lIns="72000" tIns="72000" rIns="72000" bIns="72000" rtlCol="0" anchor="ctr">
            <a:noAutofit/>
          </a:bodyPr>
          <a:lstStyle/>
          <a:p>
            <a:pPr algn="ctr"/>
            <a:endParaRPr lang="es-ES" dirty="0">
              <a:solidFill>
                <a:schemeClr val="tx1"/>
              </a:solidFill>
            </a:endParaRPr>
          </a:p>
        </p:txBody>
      </p:sp>
      <p:sp>
        <p:nvSpPr>
          <p:cNvPr id="56" name="Text Box 31"/>
          <p:cNvSpPr txBox="1">
            <a:spLocks noChangeArrowheads="1"/>
          </p:cNvSpPr>
          <p:nvPr/>
        </p:nvSpPr>
        <p:spPr bwMode="auto">
          <a:xfrm>
            <a:off x="755576" y="3003798"/>
            <a:ext cx="179705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o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a:spcBef>
                <a:spcPts val="600"/>
              </a:spcBef>
              <a:spcAft>
                <a:spcPts val="600"/>
              </a:spcAft>
              <a:buClr>
                <a:schemeClr val="accent1"/>
              </a:buClr>
              <a:buFont typeface="Wingdings" charset="0"/>
              <a:buNone/>
            </a:pPr>
            <a:r>
              <a:rPr lang="es-ES" sz="1200" b="0" dirty="0">
                <a:latin typeface="+mn-lt"/>
              </a:rPr>
              <a:t>Para el nuevo Reglamento, los objetos de datos pueden estar en cualquier parte del mundo, y sobre todo ser tratados en cualquier parte del mundo</a:t>
            </a:r>
          </a:p>
        </p:txBody>
      </p:sp>
      <p:sp>
        <p:nvSpPr>
          <p:cNvPr id="57" name="Text Box 31"/>
          <p:cNvSpPr txBox="1">
            <a:spLocks noChangeArrowheads="1"/>
          </p:cNvSpPr>
          <p:nvPr/>
        </p:nvSpPr>
        <p:spPr bwMode="auto">
          <a:xfrm>
            <a:off x="2799619" y="3003798"/>
            <a:ext cx="179705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o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a:spcBef>
                <a:spcPts val="600"/>
              </a:spcBef>
              <a:spcAft>
                <a:spcPts val="600"/>
              </a:spcAft>
              <a:buClr>
                <a:schemeClr val="accent1"/>
              </a:buClr>
              <a:buFont typeface="Wingdings" charset="0"/>
              <a:buNone/>
            </a:pPr>
            <a:r>
              <a:rPr lang="es-ES" sz="1200" b="0" dirty="0">
                <a:latin typeface="+mn-lt"/>
              </a:rPr>
              <a:t>El Reglamento se centra en las obligaciones contractuales y las garantías entre las personas físicas que proporcionan datos para tratamiento (de cualquier tipo) en la UE y las personas (físicas o jurídicas) que tratan dichos datos</a:t>
            </a:r>
          </a:p>
        </p:txBody>
      </p:sp>
      <p:sp>
        <p:nvSpPr>
          <p:cNvPr id="58" name="Text Box 31"/>
          <p:cNvSpPr txBox="1">
            <a:spLocks noChangeArrowheads="1"/>
          </p:cNvSpPr>
          <p:nvPr/>
        </p:nvSpPr>
        <p:spPr bwMode="auto">
          <a:xfrm>
            <a:off x="4896866" y="2926685"/>
            <a:ext cx="179705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o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a:spcBef>
                <a:spcPts val="600"/>
              </a:spcBef>
              <a:spcAft>
                <a:spcPts val="600"/>
              </a:spcAft>
              <a:buClr>
                <a:schemeClr val="accent1"/>
              </a:buClr>
              <a:buFont typeface="Wingdings" charset="0"/>
              <a:buNone/>
            </a:pPr>
            <a:r>
              <a:rPr lang="es-ES" sz="1200" b="0" dirty="0" smtClean="0">
                <a:latin typeface="+mn-lt"/>
              </a:rPr>
              <a:t>El Responsable </a:t>
            </a:r>
            <a:r>
              <a:rPr lang="es-ES" sz="1200" b="0" dirty="0">
                <a:latin typeface="+mn-lt"/>
              </a:rPr>
              <a:t>de </a:t>
            </a:r>
            <a:r>
              <a:rPr lang="es-ES" sz="1200" b="0" dirty="0" smtClean="0">
                <a:latin typeface="+mn-lt"/>
              </a:rPr>
              <a:t>Tratamiento y el Encargado </a:t>
            </a:r>
            <a:r>
              <a:rPr lang="es-ES" sz="1200" b="0" dirty="0">
                <a:latin typeface="+mn-lt"/>
              </a:rPr>
              <a:t>de T</a:t>
            </a:r>
            <a:r>
              <a:rPr lang="es-ES" sz="1200" b="0" dirty="0" smtClean="0">
                <a:latin typeface="+mn-lt"/>
              </a:rPr>
              <a:t>ratamiento  </a:t>
            </a:r>
            <a:r>
              <a:rPr lang="es-ES" sz="1200" b="0" dirty="0">
                <a:latin typeface="+mn-lt"/>
              </a:rPr>
              <a:t>adquieren la responsabilidad de velar porque los datos se traten de forma </a:t>
            </a:r>
            <a:r>
              <a:rPr lang="es-ES" sz="1200" b="0" dirty="0" smtClean="0">
                <a:latin typeface="+mn-lt"/>
              </a:rPr>
              <a:t>adecuada, y sólo </a:t>
            </a:r>
            <a:r>
              <a:rPr lang="es-ES" sz="1200" b="0" dirty="0">
                <a:latin typeface="+mn-lt"/>
              </a:rPr>
              <a:t>se usen para fines aprobados explícitamente por el interesado (o por fines de interés general explícitamente amparados por la </a:t>
            </a:r>
            <a:r>
              <a:rPr lang="es-ES" sz="1200" b="0" dirty="0" smtClean="0">
                <a:latin typeface="+mn-lt"/>
              </a:rPr>
              <a:t>legislación)</a:t>
            </a:r>
            <a:endParaRPr lang="es-ES" sz="1200" b="0" dirty="0">
              <a:latin typeface="+mn-lt"/>
            </a:endParaRPr>
          </a:p>
        </p:txBody>
      </p:sp>
      <p:sp>
        <p:nvSpPr>
          <p:cNvPr id="59" name="Text Box 31"/>
          <p:cNvSpPr txBox="1">
            <a:spLocks noChangeArrowheads="1"/>
          </p:cNvSpPr>
          <p:nvPr/>
        </p:nvSpPr>
        <p:spPr bwMode="auto">
          <a:xfrm>
            <a:off x="6876256" y="2934112"/>
            <a:ext cx="216024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o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a:spcBef>
                <a:spcPts val="600"/>
              </a:spcBef>
              <a:spcAft>
                <a:spcPts val="600"/>
              </a:spcAft>
              <a:buClr>
                <a:schemeClr val="accent1"/>
              </a:buClr>
              <a:buFont typeface="Wingdings" charset="0"/>
              <a:buNone/>
            </a:pPr>
            <a:r>
              <a:rPr lang="es-ES" sz="1200" b="0" dirty="0">
                <a:latin typeface="+mn-lt"/>
              </a:rPr>
              <a:t>El responsable del tratamiento tendrá que tener un delegado en la UE, que deberá responsabilizarse de las posibles desviaciones respecto al marco marcado por el GDPR</a:t>
            </a:r>
          </a:p>
          <a:p>
            <a:pPr>
              <a:spcBef>
                <a:spcPts val="600"/>
              </a:spcBef>
              <a:spcAft>
                <a:spcPts val="600"/>
              </a:spcAft>
              <a:buClr>
                <a:schemeClr val="accent1"/>
              </a:buClr>
              <a:buFont typeface="Wingdings" charset="0"/>
              <a:buNone/>
            </a:pPr>
            <a:r>
              <a:rPr lang="es-ES" sz="1200" b="0" dirty="0">
                <a:latin typeface="+mn-lt"/>
              </a:rPr>
              <a:t>...lo demás podrá ser virtual. La ley asume que en actual universo "internet - </a:t>
            </a:r>
            <a:r>
              <a:rPr lang="es-ES" sz="1200" b="0" dirty="0" err="1">
                <a:latin typeface="+mn-lt"/>
              </a:rPr>
              <a:t>cloud</a:t>
            </a:r>
            <a:r>
              <a:rPr lang="es-ES" sz="1200" b="0" dirty="0">
                <a:latin typeface="+mn-lt"/>
              </a:rPr>
              <a:t>", cualquier limitación de tipo geográfico es en la práctica inoperante</a:t>
            </a:r>
          </a:p>
        </p:txBody>
      </p:sp>
    </p:spTree>
    <p:extLst>
      <p:ext uri="{BB962C8B-B14F-4D97-AF65-F5344CB8AC3E}">
        <p14:creationId xmlns:p14="http://schemas.microsoft.com/office/powerpoint/2010/main" val="15787454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to 4"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10960" name="Diapositiva de think-cell" r:id="rId5" imgW="270" imgH="270" progId="TCLayout.ActiveDocument.1">
                  <p:embed/>
                </p:oleObj>
              </mc:Choice>
              <mc:Fallback>
                <p:oleObj name="Diapositiva de think-cell" r:id="rId5" imgW="270" imgH="270" progId="TCLayout.ActiveDocument.1">
                  <p:embed/>
                  <p:pic>
                    <p:nvPicPr>
                      <p:cNvPr id="5" name="Objeto 4"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Rectángulo 2"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algn="ctr">
              <a:lnSpc>
                <a:spcPct val="90000"/>
              </a:lnSpc>
              <a:spcBef>
                <a:spcPct val="0"/>
              </a:spcBef>
              <a:spcAft>
                <a:spcPct val="0"/>
              </a:spcAft>
            </a:pPr>
            <a:endParaRPr lang="es-ES" sz="2400" dirty="0">
              <a:latin typeface="Playfair Display" panose="00000500000000000000" pitchFamily="2" charset="0"/>
              <a:ea typeface="+mj-ea"/>
              <a:cs typeface="+mj-cs"/>
              <a:sym typeface="Playfair Display" panose="00000500000000000000" pitchFamily="2" charset="0"/>
            </a:endParaRPr>
          </a:p>
        </p:txBody>
      </p:sp>
      <p:sp>
        <p:nvSpPr>
          <p:cNvPr id="2" name="Título 1"/>
          <p:cNvSpPr>
            <a:spLocks noGrp="1"/>
          </p:cNvSpPr>
          <p:nvPr>
            <p:ph type="title"/>
          </p:nvPr>
        </p:nvSpPr>
        <p:spPr/>
        <p:txBody>
          <a:bodyPr/>
          <a:lstStyle/>
          <a:p>
            <a:r>
              <a:rPr lang="es-ES" dirty="0" smtClean="0"/>
              <a:t>Razón de ser del Reglamento. Objetivos.</a:t>
            </a:r>
            <a:endParaRPr lang="es-ES" dirty="0"/>
          </a:p>
        </p:txBody>
      </p:sp>
      <p:sp>
        <p:nvSpPr>
          <p:cNvPr id="4" name="Text Placeholder 3">
            <a:extLst>
              <a:ext uri="{FF2B5EF4-FFF2-40B4-BE49-F238E27FC236}">
                <a16:creationId xmlns:a16="http://schemas.microsoft.com/office/drawing/2014/main" id="{564D5743-587D-9E4D-82B8-C9C3CB08613A}"/>
              </a:ext>
            </a:extLst>
          </p:cNvPr>
          <p:cNvSpPr>
            <a:spLocks noGrp="1"/>
          </p:cNvSpPr>
          <p:nvPr>
            <p:ph type="body" sz="quarter" idx="13"/>
          </p:nvPr>
        </p:nvSpPr>
        <p:spPr/>
        <p:txBody>
          <a:bodyPr/>
          <a:lstStyle/>
          <a:p>
            <a:r>
              <a:rPr lang="es-ES" dirty="0"/>
              <a:t>Introducción</a:t>
            </a:r>
          </a:p>
          <a:p>
            <a:endParaRPr lang="en-US" dirty="0"/>
          </a:p>
        </p:txBody>
      </p:sp>
      <p:sp>
        <p:nvSpPr>
          <p:cNvPr id="11" name="CuadroTexto 10"/>
          <p:cNvSpPr txBox="1"/>
          <p:nvPr/>
        </p:nvSpPr>
        <p:spPr>
          <a:xfrm>
            <a:off x="1981200" y="1707654"/>
            <a:ext cx="6910388" cy="2923877"/>
          </a:xfrm>
          <a:prstGeom prst="rect">
            <a:avLst/>
          </a:prstGeom>
          <a:noFill/>
        </p:spPr>
        <p:txBody>
          <a:bodyPr wrap="square" lIns="0" tIns="0" rIns="0" bIns="0" rtlCol="0" anchor="ctr">
            <a:noAutofit/>
          </a:bodyPr>
          <a:lstStyle>
            <a:defPPr>
              <a:defRPr lang="es-ES"/>
            </a:defPPr>
            <a:lvl1pPr marL="171450" indent="-171450">
              <a:spcBef>
                <a:spcPts val="600"/>
              </a:spcBef>
              <a:spcAft>
                <a:spcPts val="600"/>
              </a:spcAft>
              <a:buFont typeface="Arial" panose="020B0604020202020204" pitchFamily="34" charset="0"/>
              <a:buChar char="•"/>
              <a:defRPr sz="1600">
                <a:latin typeface="Soho Gothic Pro" panose="020B0503030504020204" pitchFamily="34" charset="0"/>
              </a:defRPr>
            </a:lvl1pPr>
          </a:lstStyle>
          <a:p>
            <a:pPr>
              <a:buSzPct val="70000"/>
              <a:buFont typeface="Wingdings" pitchFamily="2" charset="2"/>
              <a:buChar char="§"/>
            </a:pPr>
            <a:r>
              <a:rPr lang="es-ES" dirty="0">
                <a:latin typeface="+mn-lt"/>
              </a:rPr>
              <a:t>Garantizar, de forma armonizada, los derechos respecto a la protección de datos de carácter personal del conjunto de los ciudadanos de la Unión Europea, sin que ello limite la legítima circulación de información dentro del conjunto de la misma</a:t>
            </a:r>
          </a:p>
          <a:p>
            <a:pPr>
              <a:buSzPct val="70000"/>
              <a:buFont typeface="Wingdings" pitchFamily="2" charset="2"/>
              <a:buChar char="§"/>
            </a:pPr>
            <a:r>
              <a:rPr lang="es-ES" dirty="0">
                <a:latin typeface="+mn-lt"/>
              </a:rPr>
              <a:t>Adaptar dichos criterios al contexto de globalización en el que, necesariamente, ha de moverse la actividad económica de la UE</a:t>
            </a:r>
          </a:p>
          <a:p>
            <a:pPr>
              <a:buSzPct val="70000"/>
              <a:buFont typeface="Wingdings" pitchFamily="2" charset="2"/>
              <a:buChar char="§"/>
            </a:pPr>
            <a:r>
              <a:rPr lang="es-ES" dirty="0">
                <a:latin typeface="+mn-lt"/>
              </a:rPr>
              <a:t>Definir un régimen sancionador único para el conjunto de la Unión (y acorde con el valor real que los datos personales tiene en la actualidad)</a:t>
            </a:r>
          </a:p>
        </p:txBody>
      </p:sp>
      <p:sp>
        <p:nvSpPr>
          <p:cNvPr id="12" name="Freeform 11">
            <a:extLst>
              <a:ext uri="{FF2B5EF4-FFF2-40B4-BE49-F238E27FC236}">
                <a16:creationId xmlns:a16="http://schemas.microsoft.com/office/drawing/2014/main" id="{091D2C9B-0959-2A48-A463-D8C52AD3E8A2}"/>
              </a:ext>
            </a:extLst>
          </p:cNvPr>
          <p:cNvSpPr/>
          <p:nvPr/>
        </p:nvSpPr>
        <p:spPr>
          <a:xfrm>
            <a:off x="-2516359" y="555734"/>
            <a:ext cx="4271109" cy="4587766"/>
          </a:xfrm>
          <a:custGeom>
            <a:avLst/>
            <a:gdLst>
              <a:gd name="connsiteX0" fmla="*/ 0 w 3888002"/>
              <a:gd name="connsiteY0" fmla="*/ 0 h 4176256"/>
              <a:gd name="connsiteX1" fmla="*/ 3888002 w 3888002"/>
              <a:gd name="connsiteY1" fmla="*/ 1054698 h 4176256"/>
              <a:gd name="connsiteX2" fmla="*/ 3888002 w 3888002"/>
              <a:gd name="connsiteY2" fmla="*/ 4176256 h 4176256"/>
              <a:gd name="connsiteX3" fmla="*/ 0 w 3888002"/>
              <a:gd name="connsiteY3" fmla="*/ 4176256 h 4176256"/>
              <a:gd name="connsiteX4" fmla="*/ 0 w 3888002"/>
              <a:gd name="connsiteY4" fmla="*/ 0 h 4176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8002" h="4176256">
                <a:moveTo>
                  <a:pt x="0" y="0"/>
                </a:moveTo>
                <a:lnTo>
                  <a:pt x="3888002" y="1054698"/>
                </a:lnTo>
                <a:lnTo>
                  <a:pt x="3888002" y="4176256"/>
                </a:lnTo>
                <a:lnTo>
                  <a:pt x="0" y="4176256"/>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sz="1200" dirty="0">
                <a:solidFill>
                  <a:schemeClr val="tx1"/>
                </a:solidFill>
              </a:rPr>
              <a:t> </a:t>
            </a:r>
          </a:p>
        </p:txBody>
      </p:sp>
    </p:spTree>
    <p:extLst>
      <p:ext uri="{BB962C8B-B14F-4D97-AF65-F5344CB8AC3E}">
        <p14:creationId xmlns:p14="http://schemas.microsoft.com/office/powerpoint/2010/main" val="1667618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to 4" hidden="1"/>
          <p:cNvGraphicFramePr>
            <a:graphicFrameLocks noChangeAspect="1"/>
          </p:cNvGraphicFramePr>
          <p:nvPr>
            <p:custDataLst>
              <p:tags r:id="rId2"/>
            </p:custDataLs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14030" name="Diapositiva de think-cell" r:id="rId5" imgW="270" imgH="270" progId="TCLayout.ActiveDocument.1">
                  <p:embed/>
                </p:oleObj>
              </mc:Choice>
              <mc:Fallback>
                <p:oleObj name="Diapositiva de think-cell" r:id="rId5" imgW="270" imgH="270" progId="TCLayout.ActiveDocument.1">
                  <p:embed/>
                  <p:pic>
                    <p:nvPicPr>
                      <p:cNvPr id="5" name="Objeto 4"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ángulo 1" hidden="1"/>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90000"/>
              </a:lnSpc>
              <a:spcBef>
                <a:spcPct val="0"/>
              </a:spcBef>
              <a:spcAft>
                <a:spcPct val="0"/>
              </a:spcAft>
            </a:pPr>
            <a:endParaRPr lang="es-ES" sz="3200" dirty="0">
              <a:latin typeface="Playfair Display" panose="00000500000000000000" pitchFamily="2" charset="0"/>
              <a:ea typeface="+mj-ea"/>
              <a:cs typeface="+mj-cs"/>
              <a:sym typeface="Playfair Display" panose="00000500000000000000" pitchFamily="2" charset="0"/>
            </a:endParaRPr>
          </a:p>
        </p:txBody>
      </p:sp>
      <p:sp>
        <p:nvSpPr>
          <p:cNvPr id="3" name="Título 2"/>
          <p:cNvSpPr>
            <a:spLocks noGrp="1"/>
          </p:cNvSpPr>
          <p:nvPr>
            <p:ph type="title"/>
          </p:nvPr>
        </p:nvSpPr>
        <p:spPr/>
        <p:txBody>
          <a:bodyPr/>
          <a:lstStyle/>
          <a:p>
            <a:r>
              <a:rPr lang="es-ES" dirty="0"/>
              <a:t>El Reglamento General de Protección de Datos</a:t>
            </a:r>
          </a:p>
        </p:txBody>
      </p:sp>
      <p:sp>
        <p:nvSpPr>
          <p:cNvPr id="4" name="Marcador de contenido 3"/>
          <p:cNvSpPr>
            <a:spLocks noGrp="1"/>
          </p:cNvSpPr>
          <p:nvPr>
            <p:ph sz="quarter" idx="11"/>
          </p:nvPr>
        </p:nvSpPr>
        <p:spPr/>
        <p:txBody>
          <a:bodyPr/>
          <a:lstStyle/>
          <a:p>
            <a:r>
              <a:rPr lang="es-ES" dirty="0" smtClean="0"/>
              <a:t>02</a:t>
            </a:r>
            <a:endParaRPr lang="es-ES" dirty="0"/>
          </a:p>
        </p:txBody>
      </p:sp>
    </p:spTree>
    <p:extLst>
      <p:ext uri="{BB962C8B-B14F-4D97-AF65-F5344CB8AC3E}">
        <p14:creationId xmlns:p14="http://schemas.microsoft.com/office/powerpoint/2010/main" val="319956279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ln0Q6IcXQ_aH1w25.4Fpdw"/>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ln0Q6IcXQ_aH1w25.4Fpdw"/>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x7blEuQeSpqI_k7tkardIg"/>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x7blEuQeSpqI_k7tkardIg"/>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81zzifNeQZaP82kFVtKoFA"/>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81zzifNeQZaP82kFVtKoFA"/>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MKbzNusTSL6d1FPJyJ8DNA"/>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MKbzNusTSL6d1FPJyJ8DNA"/>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cb9W4_i3R2eJJcAfNibjfA"/>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cb9W4_i3R2eJJcAfNibjfA"/>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cb9W4_i3R2eJJcAfNibjfA"/>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cb9W4_i3R2eJJcAfNibjfA"/>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S0AlJed8T.msxbLvcD7z7w"/>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bvPNXYAZQHi06ICKl3UmSA"/>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AeMNcJ5LQJ2rEJ7t9yeO0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EcTjW6fRS3C2H6NBcEieIg"/>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QkzGXW59QNSPai6qF.7ynA"/>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wOt1wT4QviUWl4hpMnGag"/>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AeMNcJ5LQJ2rEJ7t9yeO0Q"/>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QkzGXW59QNSPai6qF.7ynA"/>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5V9hlEM7StWywm5YGpOiPA"/>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wOt1wT4QviUWl4hpMnGag"/>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5V9hlEM7StWywm5YGpOiPA"/>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uXK9u5_FTEOx4b9mK0R0Fw"/>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uXK9u5_FTEOx4b9mK0R0Fw"/>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ln0Q6IcXQ_aH1w25.4Fpdw"/>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vD6B8NG6R8mj1CPP2oXshQ"/>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Ng6CICJURva2fLNP1CNESw"/>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Ng6CICJURva2fLNP1CNESw"/>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Ng6CICJURva2fLNP1CNESw"/>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Ng6CICJURva2fLNP1CNESw"/>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AeMNcJ5LQJ2rEJ7t9yeO0Q"/>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AeMNcJ5LQJ2rEJ7t9yeO0Q"/>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AeMNcJ5LQJ2rEJ7t9yeO0Q"/>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AeMNcJ5LQJ2rEJ7t9yeO0Q"/>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AeMNcJ5LQJ2rEJ7t9yeO0Q"/>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ln0Q6IcXQ_aH1w25.4Fpdw"/>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AeMNcJ5LQJ2rEJ7t9yeO0Q"/>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AeMNcJ5LQJ2rEJ7t9yeO0Q"/>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AeMNcJ5LQJ2rEJ7t9yeO0Q"/>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tAeMNcJ5LQJ2rEJ7t9yeO0Q"/>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AeMNcJ5LQJ2rEJ7t9yeO0Q"/>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tAeMNcJ5LQJ2rEJ7t9yeO0Q"/>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tAeMNcJ5LQJ2rEJ7t9yeO0Q"/>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5V9hlEM7StWywm5YGpOiPA"/>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tQkzGXW59QNSPai6qF.7ynA"/>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Portadas">
  <a:themeElements>
    <a:clrScheme name="Minsait">
      <a:dk1>
        <a:srgbClr val="1A3B47"/>
      </a:dk1>
      <a:lt1>
        <a:srgbClr val="FFFFFF"/>
      </a:lt1>
      <a:dk2>
        <a:srgbClr val="FDE3D3"/>
      </a:dk2>
      <a:lt2>
        <a:srgbClr val="E7E6E6"/>
      </a:lt2>
      <a:accent1>
        <a:srgbClr val="FFEA80"/>
      </a:accent1>
      <a:accent2>
        <a:srgbClr val="F7AC6F"/>
      </a:accent2>
      <a:accent3>
        <a:srgbClr val="E88AA2"/>
      </a:accent3>
      <a:accent4>
        <a:srgbClr val="79C5B3"/>
      </a:accent4>
      <a:accent5>
        <a:srgbClr val="639FCB"/>
      </a:accent5>
      <a:accent6>
        <a:srgbClr val="7874B3"/>
      </a:accent6>
      <a:hlink>
        <a:srgbClr val="E88AA2"/>
      </a:hlink>
      <a:folHlink>
        <a:srgbClr val="F7AC6F"/>
      </a:folHlink>
    </a:clrScheme>
    <a:fontScheme name="Personalizado 3">
      <a:majorFont>
        <a:latin typeface="Playfair Display"/>
        <a:ea typeface=""/>
        <a:cs typeface=""/>
      </a:majorFont>
      <a:minorFont>
        <a:latin typeface="Soho Gothic Pro Light"/>
        <a:ea typeface=""/>
        <a:cs typeface=""/>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_Minsait_externa_07092018" id="{BDCD7FBE-5CCC-354F-B23D-2FFF78B0626C}" vid="{0B10B1E6-DDE7-CF48-A0D1-E1BE79F41302}"/>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Portadas</Template>
  <TotalTime>4684</TotalTime>
  <Words>6629</Words>
  <Application>Microsoft Office PowerPoint</Application>
  <PresentationFormat>Presentación en pantalla (16:9)</PresentationFormat>
  <Paragraphs>375</Paragraphs>
  <Slides>35</Slides>
  <Notes>0</Notes>
  <HiddenSlides>0</HiddenSlides>
  <MMClips>0</MMClips>
  <ScaleCrop>false</ScaleCrop>
  <HeadingPairs>
    <vt:vector size="8" baseType="variant">
      <vt:variant>
        <vt:lpstr>Fuentes usadas</vt:lpstr>
      </vt:variant>
      <vt:variant>
        <vt:i4>7</vt:i4>
      </vt:variant>
      <vt:variant>
        <vt:lpstr>Tema</vt:lpstr>
      </vt:variant>
      <vt:variant>
        <vt:i4>1</vt:i4>
      </vt:variant>
      <vt:variant>
        <vt:lpstr>Servidores OLE incrustados</vt:lpstr>
      </vt:variant>
      <vt:variant>
        <vt:i4>1</vt:i4>
      </vt:variant>
      <vt:variant>
        <vt:lpstr>Títulos de diapositiva</vt:lpstr>
      </vt:variant>
      <vt:variant>
        <vt:i4>35</vt:i4>
      </vt:variant>
    </vt:vector>
  </HeadingPairs>
  <TitlesOfParts>
    <vt:vector size="44" baseType="lpstr">
      <vt:lpstr>ＭＳ Ｐゴシック</vt:lpstr>
      <vt:lpstr>Arial</vt:lpstr>
      <vt:lpstr>Georgia</vt:lpstr>
      <vt:lpstr>Playfair Display</vt:lpstr>
      <vt:lpstr>Soho Gothic Pro</vt:lpstr>
      <vt:lpstr>Soho Gothic Pro Light</vt:lpstr>
      <vt:lpstr>Wingdings</vt:lpstr>
      <vt:lpstr>Portadas</vt:lpstr>
      <vt:lpstr>Diapositiva de think-cell</vt:lpstr>
      <vt:lpstr>998- Adecuación ó novo Regulamento de Protección de datos persoais </vt:lpstr>
      <vt:lpstr>Índice</vt:lpstr>
      <vt:lpstr>Cómo llegamos hasta aquí </vt:lpstr>
      <vt:lpstr>Cómo llegamos hasta aquí</vt:lpstr>
      <vt:lpstr>Cómo llegamos hasta aquí</vt:lpstr>
      <vt:lpstr>Cómo llegamos hasta aquí </vt:lpstr>
      <vt:lpstr>Localización de personas y objetos</vt:lpstr>
      <vt:lpstr>Razón de ser del Reglamento. Objetivos.</vt:lpstr>
      <vt:lpstr>El Reglamento General de Protección de Datos</vt:lpstr>
      <vt:lpstr>El Reglamento en los actos jurídicos de la UE</vt:lpstr>
      <vt:lpstr>Contenido del Reglamento</vt:lpstr>
      <vt:lpstr>Antes de  continuar…</vt:lpstr>
      <vt:lpstr>Antes de  continuar…</vt:lpstr>
      <vt:lpstr>En cualquier legislación europea, es conveniente empezar por la Exposición de Motivos (“Considerandos”…) </vt:lpstr>
      <vt:lpstr>Análisis de considerandos </vt:lpstr>
      <vt:lpstr>Análisis de considerandos </vt:lpstr>
      <vt:lpstr>Análisis de considerandos </vt:lpstr>
      <vt:lpstr>Análisis de considerandos </vt:lpstr>
      <vt:lpstr>Cuestiones a destacar en el articulado </vt:lpstr>
      <vt:lpstr>Cuestiones a destacar en el articulado </vt:lpstr>
      <vt:lpstr>Cuestiones a destacar en el articulado </vt:lpstr>
      <vt:lpstr>Cuestiones a destacar en el articulado </vt:lpstr>
      <vt:lpstr>Cuestiones a destacar en el articulado </vt:lpstr>
      <vt:lpstr>Cuestiones a destacar en el articulado </vt:lpstr>
      <vt:lpstr>Cuestiones a destacar en el articulado </vt:lpstr>
      <vt:lpstr>Cuestiones a destacar en el articulado </vt:lpstr>
      <vt:lpstr>Cuestiones a destacar en el articulado </vt:lpstr>
      <vt:lpstr>Cuestiones a destacar en el articulado </vt:lpstr>
      <vt:lpstr>Cuestiones a destacar en el articulado </vt:lpstr>
      <vt:lpstr>Disposiciones finales</vt:lpstr>
      <vt:lpstr>¿Nueva Ley de Protección de Datos?</vt:lpstr>
      <vt:lpstr>La entrada en vigor del Reglamento no impide la entrada en vigor de una nueva Ley de Protección de datos</vt:lpstr>
      <vt:lpstr>El Real Decreto / Ley 5/2018.</vt:lpstr>
      <vt:lpstr>¡Gracias!</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externa</dc:title>
  <dc:creator>Usuario de Microsoft Office</dc:creator>
  <cp:lastModifiedBy>Emilio V. Gonzalez Cancelo</cp:lastModifiedBy>
  <cp:revision>94</cp:revision>
  <cp:lastPrinted>2018-09-05T10:32:03Z</cp:lastPrinted>
  <dcterms:created xsi:type="dcterms:W3CDTF">2018-09-13T08:34:57Z</dcterms:created>
  <dcterms:modified xsi:type="dcterms:W3CDTF">2018-10-18T09:16:59Z</dcterms:modified>
</cp:coreProperties>
</file>